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0" r:id="rId2"/>
    <p:sldMasterId id="2147483708" r:id="rId3"/>
  </p:sldMasterIdLst>
  <p:sldIdLst>
    <p:sldId id="256" r:id="rId4"/>
    <p:sldId id="258" r:id="rId5"/>
    <p:sldId id="257" r:id="rId6"/>
    <p:sldId id="266" r:id="rId7"/>
    <p:sldId id="263" r:id="rId8"/>
    <p:sldId id="261" r:id="rId9"/>
    <p:sldId id="274" r:id="rId10"/>
    <p:sldId id="278" r:id="rId11"/>
    <p:sldId id="265" r:id="rId12"/>
    <p:sldId id="270" r:id="rId13"/>
    <p:sldId id="273" r:id="rId14"/>
    <p:sldId id="277" r:id="rId15"/>
    <p:sldId id="275" r:id="rId16"/>
    <p:sldId id="268" r:id="rId17"/>
    <p:sldId id="271" r:id="rId18"/>
    <p:sldId id="260" r:id="rId19"/>
    <p:sldId id="272" r:id="rId20"/>
    <p:sldId id="267" r:id="rId21"/>
    <p:sldId id="259" r:id="rId22"/>
    <p:sldId id="269" r:id="rId23"/>
    <p:sldId id="264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9D0802-5945-4362-8522-BFBF09338C72}" v="113" dt="2024-06-30T03:09:07.4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979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62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elma Cohen" userId="b67ece850c80ab14" providerId="LiveId" clId="{A49D0802-5945-4362-8522-BFBF09338C72}"/>
    <pc:docChg chg="undo custSel addSld delSld modSld sldOrd">
      <pc:chgData name="Thelma Cohen" userId="b67ece850c80ab14" providerId="LiveId" clId="{A49D0802-5945-4362-8522-BFBF09338C72}" dt="2024-06-30T03:09:07.403" v="4451"/>
      <pc:docMkLst>
        <pc:docMk/>
      </pc:docMkLst>
      <pc:sldChg chg="addSp delSp modSp mod modTransition setBg">
        <pc:chgData name="Thelma Cohen" userId="b67ece850c80ab14" providerId="LiveId" clId="{A49D0802-5945-4362-8522-BFBF09338C72}" dt="2024-06-30T03:09:07.403" v="4451"/>
        <pc:sldMkLst>
          <pc:docMk/>
          <pc:sldMk cId="4153362809" sldId="256"/>
        </pc:sldMkLst>
        <pc:spChg chg="del mod">
          <ac:chgData name="Thelma Cohen" userId="b67ece850c80ab14" providerId="LiveId" clId="{A49D0802-5945-4362-8522-BFBF09338C72}" dt="2024-06-28T20:55:51.812" v="3956" actId="478"/>
          <ac:spMkLst>
            <pc:docMk/>
            <pc:sldMk cId="4153362809" sldId="256"/>
            <ac:spMk id="2" creationId="{46F90742-13DE-7A24-77A1-AB900D09CCE2}"/>
          </ac:spMkLst>
        </pc:spChg>
        <pc:spChg chg="add del mod">
          <ac:chgData name="Thelma Cohen" userId="b67ece850c80ab14" providerId="LiveId" clId="{A49D0802-5945-4362-8522-BFBF09338C72}" dt="2024-06-28T20:55:54.350" v="3957" actId="478"/>
          <ac:spMkLst>
            <pc:docMk/>
            <pc:sldMk cId="4153362809" sldId="256"/>
            <ac:spMk id="4" creationId="{A232F9F3-A7A2-5ACF-CF33-2241592416C7}"/>
          </ac:spMkLst>
        </pc:spChg>
      </pc:sldChg>
      <pc:sldChg chg="modSp mod ord modTransition">
        <pc:chgData name="Thelma Cohen" userId="b67ece850c80ab14" providerId="LiveId" clId="{A49D0802-5945-4362-8522-BFBF09338C72}" dt="2024-06-30T03:09:07.403" v="4451"/>
        <pc:sldMkLst>
          <pc:docMk/>
          <pc:sldMk cId="2927050924" sldId="257"/>
        </pc:sldMkLst>
        <pc:spChg chg="mod">
          <ac:chgData name="Thelma Cohen" userId="b67ece850c80ab14" providerId="LiveId" clId="{A49D0802-5945-4362-8522-BFBF09338C72}" dt="2024-06-28T20:58:27.450" v="3981" actId="113"/>
          <ac:spMkLst>
            <pc:docMk/>
            <pc:sldMk cId="2927050924" sldId="257"/>
            <ac:spMk id="4" creationId="{2CB3901B-8AF7-06D7-FC50-97CEC6826715}"/>
          </ac:spMkLst>
        </pc:spChg>
        <pc:picChg chg="mod">
          <ac:chgData name="Thelma Cohen" userId="b67ece850c80ab14" providerId="LiveId" clId="{A49D0802-5945-4362-8522-BFBF09338C72}" dt="2024-06-28T20:58:07.326" v="3976" actId="1076"/>
          <ac:picMkLst>
            <pc:docMk/>
            <pc:sldMk cId="2927050924" sldId="257"/>
            <ac:picMk id="3" creationId="{3ED48EE0-A106-AFD9-8E55-24D89E407013}"/>
          </ac:picMkLst>
        </pc:picChg>
      </pc:sldChg>
      <pc:sldChg chg="modSp mod modTransition">
        <pc:chgData name="Thelma Cohen" userId="b67ece850c80ab14" providerId="LiveId" clId="{A49D0802-5945-4362-8522-BFBF09338C72}" dt="2024-06-30T03:09:07.403" v="4451"/>
        <pc:sldMkLst>
          <pc:docMk/>
          <pc:sldMk cId="3618819414" sldId="258"/>
        </pc:sldMkLst>
        <pc:spChg chg="mod">
          <ac:chgData name="Thelma Cohen" userId="b67ece850c80ab14" providerId="LiveId" clId="{A49D0802-5945-4362-8522-BFBF09338C72}" dt="2024-06-28T20:57:21.858" v="3966" actId="113"/>
          <ac:spMkLst>
            <pc:docMk/>
            <pc:sldMk cId="3618819414" sldId="258"/>
            <ac:spMk id="4" creationId="{0FCCD0AD-D94C-E07E-BA5F-48FD3B1156A3}"/>
          </ac:spMkLst>
        </pc:spChg>
        <pc:picChg chg="mod">
          <ac:chgData name="Thelma Cohen" userId="b67ece850c80ab14" providerId="LiveId" clId="{A49D0802-5945-4362-8522-BFBF09338C72}" dt="2024-06-28T20:56:46.354" v="3958" actId="1440"/>
          <ac:picMkLst>
            <pc:docMk/>
            <pc:sldMk cId="3618819414" sldId="258"/>
            <ac:picMk id="3" creationId="{B8E5F714-8DDD-BCD3-5B02-658972AE573C}"/>
          </ac:picMkLst>
        </pc:picChg>
      </pc:sldChg>
      <pc:sldChg chg="addSp modSp mod ord modTransition">
        <pc:chgData name="Thelma Cohen" userId="b67ece850c80ab14" providerId="LiveId" clId="{A49D0802-5945-4362-8522-BFBF09338C72}" dt="2024-06-30T03:09:07.403" v="4451"/>
        <pc:sldMkLst>
          <pc:docMk/>
          <pc:sldMk cId="1140029168" sldId="259"/>
        </pc:sldMkLst>
        <pc:spChg chg="mod">
          <ac:chgData name="Thelma Cohen" userId="b67ece850c80ab14" providerId="LiveId" clId="{A49D0802-5945-4362-8522-BFBF09338C72}" dt="2024-06-25T18:25:11.023" v="3743" actId="1076"/>
          <ac:spMkLst>
            <pc:docMk/>
            <pc:sldMk cId="1140029168" sldId="259"/>
            <ac:spMk id="2" creationId="{8006871E-88AF-97DD-970B-19614E33867B}"/>
          </ac:spMkLst>
        </pc:spChg>
        <pc:picChg chg="add mod ord modCrop">
          <ac:chgData name="Thelma Cohen" userId="b67ece850c80ab14" providerId="LiveId" clId="{A49D0802-5945-4362-8522-BFBF09338C72}" dt="2024-06-28T21:50:32.027" v="4404" actId="14100"/>
          <ac:picMkLst>
            <pc:docMk/>
            <pc:sldMk cId="1140029168" sldId="259"/>
            <ac:picMk id="4" creationId="{E6E3CDEE-D3BB-C8D7-9565-1F341B3B1291}"/>
          </ac:picMkLst>
        </pc:picChg>
        <pc:picChg chg="add mod">
          <ac:chgData name="Thelma Cohen" userId="b67ece850c80ab14" providerId="LiveId" clId="{A49D0802-5945-4362-8522-BFBF09338C72}" dt="2024-06-28T21:50:08.876" v="4394" actId="1076"/>
          <ac:picMkLst>
            <pc:docMk/>
            <pc:sldMk cId="1140029168" sldId="259"/>
            <ac:picMk id="5" creationId="{7A807D3B-F44B-A510-72FF-AA088E4FBA8D}"/>
          </ac:picMkLst>
        </pc:picChg>
      </pc:sldChg>
      <pc:sldChg chg="addSp modSp mod ord modTransition">
        <pc:chgData name="Thelma Cohen" userId="b67ece850c80ab14" providerId="LiveId" clId="{A49D0802-5945-4362-8522-BFBF09338C72}" dt="2024-06-30T03:09:07.403" v="4451"/>
        <pc:sldMkLst>
          <pc:docMk/>
          <pc:sldMk cId="2571591995" sldId="260"/>
        </pc:sldMkLst>
        <pc:spChg chg="mod">
          <ac:chgData name="Thelma Cohen" userId="b67ece850c80ab14" providerId="LiveId" clId="{A49D0802-5945-4362-8522-BFBF09338C72}" dt="2024-06-28T21:44:31.175" v="4319" actId="404"/>
          <ac:spMkLst>
            <pc:docMk/>
            <pc:sldMk cId="2571591995" sldId="260"/>
            <ac:spMk id="2" creationId="{C9BB03DD-CB0E-B97F-EFA1-E91A9582441A}"/>
          </ac:spMkLst>
        </pc:spChg>
        <pc:picChg chg="add mod ord modCrop">
          <ac:chgData name="Thelma Cohen" userId="b67ece850c80ab14" providerId="LiveId" clId="{A49D0802-5945-4362-8522-BFBF09338C72}" dt="2024-06-28T21:43:03.340" v="4292" actId="14100"/>
          <ac:picMkLst>
            <pc:docMk/>
            <pc:sldMk cId="2571591995" sldId="260"/>
            <ac:picMk id="4" creationId="{96FA10E3-93C4-FA01-9449-CED7DA2A5527}"/>
          </ac:picMkLst>
        </pc:picChg>
        <pc:picChg chg="add mod">
          <ac:chgData name="Thelma Cohen" userId="b67ece850c80ab14" providerId="LiveId" clId="{A49D0802-5945-4362-8522-BFBF09338C72}" dt="2024-06-28T21:42:47.587" v="4285" actId="14100"/>
          <ac:picMkLst>
            <pc:docMk/>
            <pc:sldMk cId="2571591995" sldId="260"/>
            <ac:picMk id="5" creationId="{A58878EB-A97B-6559-3F6C-913481752F06}"/>
          </ac:picMkLst>
        </pc:picChg>
      </pc:sldChg>
      <pc:sldChg chg="addSp modSp mod modTransition">
        <pc:chgData name="Thelma Cohen" userId="b67ece850c80ab14" providerId="LiveId" clId="{A49D0802-5945-4362-8522-BFBF09338C72}" dt="2024-06-30T03:09:07.403" v="4451"/>
        <pc:sldMkLst>
          <pc:docMk/>
          <pc:sldMk cId="3841472982" sldId="261"/>
        </pc:sldMkLst>
        <pc:spChg chg="mod">
          <ac:chgData name="Thelma Cohen" userId="b67ece850c80ab14" providerId="LiveId" clId="{A49D0802-5945-4362-8522-BFBF09338C72}" dt="2024-06-28T21:08:57.607" v="4084" actId="14100"/>
          <ac:spMkLst>
            <pc:docMk/>
            <pc:sldMk cId="3841472982" sldId="261"/>
            <ac:spMk id="2" creationId="{8679D4A6-E3D4-AD04-F8F2-3A4B228A42E4}"/>
          </ac:spMkLst>
        </pc:spChg>
        <pc:picChg chg="add mod modCrop">
          <ac:chgData name="Thelma Cohen" userId="b67ece850c80ab14" providerId="LiveId" clId="{A49D0802-5945-4362-8522-BFBF09338C72}" dt="2024-06-28T21:08:53.242" v="4083" actId="1076"/>
          <ac:picMkLst>
            <pc:docMk/>
            <pc:sldMk cId="3841472982" sldId="261"/>
            <ac:picMk id="4" creationId="{EBC598CD-6DF6-B81E-B667-93AA7C9B4AB7}"/>
          </ac:picMkLst>
        </pc:picChg>
      </pc:sldChg>
      <pc:sldChg chg="modSp del mod">
        <pc:chgData name="Thelma Cohen" userId="b67ece850c80ab14" providerId="LiveId" clId="{A49D0802-5945-4362-8522-BFBF09338C72}" dt="2024-06-25T17:39:13.345" v="3371" actId="47"/>
        <pc:sldMkLst>
          <pc:docMk/>
          <pc:sldMk cId="3851922970" sldId="262"/>
        </pc:sldMkLst>
        <pc:spChg chg="mod">
          <ac:chgData name="Thelma Cohen" userId="b67ece850c80ab14" providerId="LiveId" clId="{A49D0802-5945-4362-8522-BFBF09338C72}" dt="2024-06-24T23:48:56.385" v="3148" actId="1076"/>
          <ac:spMkLst>
            <pc:docMk/>
            <pc:sldMk cId="3851922970" sldId="262"/>
            <ac:spMk id="2" creationId="{932BD678-93E9-681C-4BBB-49DDAB1DDFF1}"/>
          </ac:spMkLst>
        </pc:spChg>
      </pc:sldChg>
      <pc:sldChg chg="addSp modSp mod ord modTransition">
        <pc:chgData name="Thelma Cohen" userId="b67ece850c80ab14" providerId="LiveId" clId="{A49D0802-5945-4362-8522-BFBF09338C72}" dt="2024-06-30T03:09:07.403" v="4451"/>
        <pc:sldMkLst>
          <pc:docMk/>
          <pc:sldMk cId="360919338" sldId="263"/>
        </pc:sldMkLst>
        <pc:spChg chg="add mod">
          <ac:chgData name="Thelma Cohen" userId="b67ece850c80ab14" providerId="LiveId" clId="{A49D0802-5945-4362-8522-BFBF09338C72}" dt="2024-06-28T21:08:01.822" v="4067" actId="1076"/>
          <ac:spMkLst>
            <pc:docMk/>
            <pc:sldMk cId="360919338" sldId="263"/>
            <ac:spMk id="2" creationId="{3DBEB39B-75E2-88F9-DA04-4A9D33F1492D}"/>
          </ac:spMkLst>
        </pc:spChg>
        <pc:picChg chg="add mod modCrop">
          <ac:chgData name="Thelma Cohen" userId="b67ece850c80ab14" providerId="LiveId" clId="{A49D0802-5945-4362-8522-BFBF09338C72}" dt="2024-06-28T21:08:08.286" v="4069" actId="1076"/>
          <ac:picMkLst>
            <pc:docMk/>
            <pc:sldMk cId="360919338" sldId="263"/>
            <ac:picMk id="4" creationId="{6D5190C8-DA42-147E-3612-6782B14A42DC}"/>
          </ac:picMkLst>
        </pc:picChg>
      </pc:sldChg>
      <pc:sldChg chg="addSp modSp mod ord modTransition">
        <pc:chgData name="Thelma Cohen" userId="b67ece850c80ab14" providerId="LiveId" clId="{A49D0802-5945-4362-8522-BFBF09338C72}" dt="2024-06-30T03:09:07.403" v="4451"/>
        <pc:sldMkLst>
          <pc:docMk/>
          <pc:sldMk cId="2919831277" sldId="264"/>
        </pc:sldMkLst>
        <pc:spChg chg="add mod">
          <ac:chgData name="Thelma Cohen" userId="b67ece850c80ab14" providerId="LiveId" clId="{A49D0802-5945-4362-8522-BFBF09338C72}" dt="2024-06-25T21:04:43.872" v="3752" actId="1076"/>
          <ac:spMkLst>
            <pc:docMk/>
            <pc:sldMk cId="2919831277" sldId="264"/>
            <ac:spMk id="2" creationId="{BCE08670-C141-9F48-6FFD-CC51584AC603}"/>
          </ac:spMkLst>
        </pc:spChg>
        <pc:picChg chg="add mod">
          <ac:chgData name="Thelma Cohen" userId="b67ece850c80ab14" providerId="LiveId" clId="{A49D0802-5945-4362-8522-BFBF09338C72}" dt="2024-06-28T22:05:01.643" v="4412" actId="1076"/>
          <ac:picMkLst>
            <pc:docMk/>
            <pc:sldMk cId="2919831277" sldId="264"/>
            <ac:picMk id="4" creationId="{3C0A837C-9AE4-8053-837B-EAB2DD4B6033}"/>
          </ac:picMkLst>
        </pc:picChg>
      </pc:sldChg>
      <pc:sldChg chg="addSp modSp mod modTransition">
        <pc:chgData name="Thelma Cohen" userId="b67ece850c80ab14" providerId="LiveId" clId="{A49D0802-5945-4362-8522-BFBF09338C72}" dt="2024-06-30T03:09:07.403" v="4451"/>
        <pc:sldMkLst>
          <pc:docMk/>
          <pc:sldMk cId="3852956999" sldId="265"/>
        </pc:sldMkLst>
        <pc:spChg chg="add mod">
          <ac:chgData name="Thelma Cohen" userId="b67ece850c80ab14" providerId="LiveId" clId="{A49D0802-5945-4362-8522-BFBF09338C72}" dt="2024-06-24T23:50:05.456" v="3188" actId="14100"/>
          <ac:spMkLst>
            <pc:docMk/>
            <pc:sldMk cId="3852956999" sldId="265"/>
            <ac:spMk id="2" creationId="{1293DA44-BB00-400C-1982-B433FC38905F}"/>
          </ac:spMkLst>
        </pc:spChg>
        <pc:picChg chg="add mod modCrop">
          <ac:chgData name="Thelma Cohen" userId="b67ece850c80ab14" providerId="LiveId" clId="{A49D0802-5945-4362-8522-BFBF09338C72}" dt="2024-06-25T17:54:45.110" v="3586" actId="1076"/>
          <ac:picMkLst>
            <pc:docMk/>
            <pc:sldMk cId="3852956999" sldId="265"/>
            <ac:picMk id="4" creationId="{8C7312E3-0092-46F6-F6F0-71C1054E038F}"/>
          </ac:picMkLst>
        </pc:picChg>
      </pc:sldChg>
      <pc:sldChg chg="addSp modSp mod ord modTransition">
        <pc:chgData name="Thelma Cohen" userId="b67ece850c80ab14" providerId="LiveId" clId="{A49D0802-5945-4362-8522-BFBF09338C72}" dt="2024-06-30T03:09:07.403" v="4451"/>
        <pc:sldMkLst>
          <pc:docMk/>
          <pc:sldMk cId="2572754341" sldId="266"/>
        </pc:sldMkLst>
        <pc:spChg chg="add mod">
          <ac:chgData name="Thelma Cohen" userId="b67ece850c80ab14" providerId="LiveId" clId="{A49D0802-5945-4362-8522-BFBF09338C72}" dt="2024-06-28T21:06:26.289" v="4057" actId="6549"/>
          <ac:spMkLst>
            <pc:docMk/>
            <pc:sldMk cId="2572754341" sldId="266"/>
            <ac:spMk id="6" creationId="{C802123E-F5D6-8A89-7246-67193E1E3F5A}"/>
          </ac:spMkLst>
        </pc:spChg>
        <pc:picChg chg="add mod modCrop">
          <ac:chgData name="Thelma Cohen" userId="b67ece850c80ab14" providerId="LiveId" clId="{A49D0802-5945-4362-8522-BFBF09338C72}" dt="2024-06-28T21:02:44.630" v="4052" actId="1076"/>
          <ac:picMkLst>
            <pc:docMk/>
            <pc:sldMk cId="2572754341" sldId="266"/>
            <ac:picMk id="3" creationId="{A6F65046-5BEA-D83F-C7EB-CD37A96F9C74}"/>
          </ac:picMkLst>
        </pc:picChg>
        <pc:picChg chg="add mod">
          <ac:chgData name="Thelma Cohen" userId="b67ece850c80ab14" providerId="LiveId" clId="{A49D0802-5945-4362-8522-BFBF09338C72}" dt="2024-06-28T21:02:47.810" v="4053" actId="1076"/>
          <ac:picMkLst>
            <pc:docMk/>
            <pc:sldMk cId="2572754341" sldId="266"/>
            <ac:picMk id="5" creationId="{029CC8A2-81F2-4EF9-8E4E-7208D0B3D7A7}"/>
          </ac:picMkLst>
        </pc:picChg>
      </pc:sldChg>
      <pc:sldChg chg="addSp modSp mod ord modTransition">
        <pc:chgData name="Thelma Cohen" userId="b67ece850c80ab14" providerId="LiveId" clId="{A49D0802-5945-4362-8522-BFBF09338C72}" dt="2024-06-30T03:09:07.403" v="4451"/>
        <pc:sldMkLst>
          <pc:docMk/>
          <pc:sldMk cId="1036633264" sldId="267"/>
        </pc:sldMkLst>
        <pc:spChg chg="add mod">
          <ac:chgData name="Thelma Cohen" userId="b67ece850c80ab14" providerId="LiveId" clId="{A49D0802-5945-4362-8522-BFBF09338C72}" dt="2024-06-28T21:48:47.635" v="4373" actId="1076"/>
          <ac:spMkLst>
            <pc:docMk/>
            <pc:sldMk cId="1036633264" sldId="267"/>
            <ac:spMk id="4" creationId="{120625BF-5DB1-5196-D6EF-2BB106251A62}"/>
          </ac:spMkLst>
        </pc:spChg>
        <pc:spChg chg="add mod">
          <ac:chgData name="Thelma Cohen" userId="b67ece850c80ab14" providerId="LiveId" clId="{A49D0802-5945-4362-8522-BFBF09338C72}" dt="2024-06-28T21:49:33.167" v="4387" actId="1076"/>
          <ac:spMkLst>
            <pc:docMk/>
            <pc:sldMk cId="1036633264" sldId="267"/>
            <ac:spMk id="6" creationId="{D6C27E1B-5016-05EA-FCEA-1DE839C31148}"/>
          </ac:spMkLst>
        </pc:spChg>
        <pc:picChg chg="add mod ord">
          <ac:chgData name="Thelma Cohen" userId="b67ece850c80ab14" providerId="LiveId" clId="{A49D0802-5945-4362-8522-BFBF09338C72}" dt="2024-06-28T21:48:31.923" v="4368" actId="14100"/>
          <ac:picMkLst>
            <pc:docMk/>
            <pc:sldMk cId="1036633264" sldId="267"/>
            <ac:picMk id="3" creationId="{37BA1A8A-9FBE-43C5-B0AD-77B2E70C6C81}"/>
          </ac:picMkLst>
        </pc:picChg>
        <pc:picChg chg="add mod">
          <ac:chgData name="Thelma Cohen" userId="b67ece850c80ab14" providerId="LiveId" clId="{A49D0802-5945-4362-8522-BFBF09338C72}" dt="2024-06-28T21:48:23.187" v="4365" actId="14100"/>
          <ac:picMkLst>
            <pc:docMk/>
            <pc:sldMk cId="1036633264" sldId="267"/>
            <ac:picMk id="5" creationId="{4DDD2B94-6ACC-A8D5-3885-D49B2B2A4241}"/>
          </ac:picMkLst>
        </pc:picChg>
      </pc:sldChg>
      <pc:sldChg chg="addSp modSp mod ord modTransition setBg">
        <pc:chgData name="Thelma Cohen" userId="b67ece850c80ab14" providerId="LiveId" clId="{A49D0802-5945-4362-8522-BFBF09338C72}" dt="2024-06-30T03:09:07.403" v="4451"/>
        <pc:sldMkLst>
          <pc:docMk/>
          <pc:sldMk cId="3612326464" sldId="268"/>
        </pc:sldMkLst>
        <pc:spChg chg="add mod">
          <ac:chgData name="Thelma Cohen" userId="b67ece850c80ab14" providerId="LiveId" clId="{A49D0802-5945-4362-8522-BFBF09338C72}" dt="2024-06-28T21:31:49.345" v="4222" actId="1076"/>
          <ac:spMkLst>
            <pc:docMk/>
            <pc:sldMk cId="3612326464" sldId="268"/>
            <ac:spMk id="4" creationId="{69FE68C2-1FAD-FCFD-83FC-8827EAA4CB30}"/>
          </ac:spMkLst>
        </pc:spChg>
        <pc:spChg chg="add mod">
          <ac:chgData name="Thelma Cohen" userId="b67ece850c80ab14" providerId="LiveId" clId="{A49D0802-5945-4362-8522-BFBF09338C72}" dt="2024-06-28T21:31:40.338" v="4220" actId="1076"/>
          <ac:spMkLst>
            <pc:docMk/>
            <pc:sldMk cId="3612326464" sldId="268"/>
            <ac:spMk id="5" creationId="{BC9CA98A-B30A-2798-5392-08E3637547DA}"/>
          </ac:spMkLst>
        </pc:spChg>
        <pc:picChg chg="add mod ord modCrop">
          <ac:chgData name="Thelma Cohen" userId="b67ece850c80ab14" providerId="LiveId" clId="{A49D0802-5945-4362-8522-BFBF09338C72}" dt="2024-06-28T21:29:24.645" v="4201" actId="14100"/>
          <ac:picMkLst>
            <pc:docMk/>
            <pc:sldMk cId="3612326464" sldId="268"/>
            <ac:picMk id="3" creationId="{E60F0D63-B1F8-3C3C-CEB3-517050B2A452}"/>
          </ac:picMkLst>
        </pc:picChg>
        <pc:picChg chg="add mod ord">
          <ac:chgData name="Thelma Cohen" userId="b67ece850c80ab14" providerId="LiveId" clId="{A49D0802-5945-4362-8522-BFBF09338C72}" dt="2024-06-28T21:30:45.125" v="4217" actId="14100"/>
          <ac:picMkLst>
            <pc:docMk/>
            <pc:sldMk cId="3612326464" sldId="268"/>
            <ac:picMk id="6" creationId="{815681B3-9E39-1B59-62A9-D7612AA593B8}"/>
          </ac:picMkLst>
        </pc:picChg>
      </pc:sldChg>
      <pc:sldChg chg="addSp modSp mod ord modTransition">
        <pc:chgData name="Thelma Cohen" userId="b67ece850c80ab14" providerId="LiveId" clId="{A49D0802-5945-4362-8522-BFBF09338C72}" dt="2024-06-30T03:09:07.403" v="4451"/>
        <pc:sldMkLst>
          <pc:docMk/>
          <pc:sldMk cId="3269783764" sldId="269"/>
        </pc:sldMkLst>
        <pc:spChg chg="add mod">
          <ac:chgData name="Thelma Cohen" userId="b67ece850c80ab14" providerId="LiveId" clId="{A49D0802-5945-4362-8522-BFBF09338C72}" dt="2024-06-28T21:58:05.020" v="4411" actId="14100"/>
          <ac:spMkLst>
            <pc:docMk/>
            <pc:sldMk cId="3269783764" sldId="269"/>
            <ac:spMk id="6" creationId="{A4E15FC0-621F-214D-89D1-767ACE72F105}"/>
          </ac:spMkLst>
        </pc:spChg>
        <pc:spChg chg="add mod">
          <ac:chgData name="Thelma Cohen" userId="b67ece850c80ab14" providerId="LiveId" clId="{A49D0802-5945-4362-8522-BFBF09338C72}" dt="2024-06-28T22:06:15.475" v="4432" actId="207"/>
          <ac:spMkLst>
            <pc:docMk/>
            <pc:sldMk cId="3269783764" sldId="269"/>
            <ac:spMk id="7" creationId="{1AC980CC-F6A3-4B17-C8CC-F3D3D9C9B812}"/>
          </ac:spMkLst>
        </pc:spChg>
        <pc:picChg chg="add mod">
          <ac:chgData name="Thelma Cohen" userId="b67ece850c80ab14" providerId="LiveId" clId="{A49D0802-5945-4362-8522-BFBF09338C72}" dt="2024-06-28T22:05:19.579" v="4418" actId="1076"/>
          <ac:picMkLst>
            <pc:docMk/>
            <pc:sldMk cId="3269783764" sldId="269"/>
            <ac:picMk id="3" creationId="{91DA4770-10B1-5B81-F529-2F2183A7A1F3}"/>
          </ac:picMkLst>
        </pc:picChg>
        <pc:picChg chg="add mod">
          <ac:chgData name="Thelma Cohen" userId="b67ece850c80ab14" providerId="LiveId" clId="{A49D0802-5945-4362-8522-BFBF09338C72}" dt="2024-06-28T22:05:13.535" v="4416" actId="14100"/>
          <ac:picMkLst>
            <pc:docMk/>
            <pc:sldMk cId="3269783764" sldId="269"/>
            <ac:picMk id="5" creationId="{413BB9EC-7EBB-0AC7-695B-47CDA0659178}"/>
          </ac:picMkLst>
        </pc:picChg>
      </pc:sldChg>
      <pc:sldChg chg="addSp modSp mod modTransition">
        <pc:chgData name="Thelma Cohen" userId="b67ece850c80ab14" providerId="LiveId" clId="{A49D0802-5945-4362-8522-BFBF09338C72}" dt="2024-06-30T03:09:07.403" v="4451"/>
        <pc:sldMkLst>
          <pc:docMk/>
          <pc:sldMk cId="581101717" sldId="270"/>
        </pc:sldMkLst>
        <pc:spChg chg="add mod">
          <ac:chgData name="Thelma Cohen" userId="b67ece850c80ab14" providerId="LiveId" clId="{A49D0802-5945-4362-8522-BFBF09338C72}" dt="2024-06-28T21:15:27.701" v="4100" actId="1076"/>
          <ac:spMkLst>
            <pc:docMk/>
            <pc:sldMk cId="581101717" sldId="270"/>
            <ac:spMk id="4" creationId="{1DA722A4-5031-805A-F446-C6697B0C84DD}"/>
          </ac:spMkLst>
        </pc:spChg>
        <pc:spChg chg="add mod">
          <ac:chgData name="Thelma Cohen" userId="b67ece850c80ab14" providerId="LiveId" clId="{A49D0802-5945-4362-8522-BFBF09338C72}" dt="2024-06-28T21:15:31.185" v="4101" actId="1076"/>
          <ac:spMkLst>
            <pc:docMk/>
            <pc:sldMk cId="581101717" sldId="270"/>
            <ac:spMk id="5" creationId="{61CD3C8D-C102-72A7-B0D5-CA1F81AC0CDA}"/>
          </ac:spMkLst>
        </pc:spChg>
        <pc:spChg chg="add mod">
          <ac:chgData name="Thelma Cohen" userId="b67ece850c80ab14" providerId="LiveId" clId="{A49D0802-5945-4362-8522-BFBF09338C72}" dt="2024-06-28T21:15:47.999" v="4108" actId="114"/>
          <ac:spMkLst>
            <pc:docMk/>
            <pc:sldMk cId="581101717" sldId="270"/>
            <ac:spMk id="6" creationId="{534EA4DF-5DA3-B4A3-42AD-35F441930155}"/>
          </ac:spMkLst>
        </pc:spChg>
        <pc:picChg chg="add mod">
          <ac:chgData name="Thelma Cohen" userId="b67ece850c80ab14" providerId="LiveId" clId="{A49D0802-5945-4362-8522-BFBF09338C72}" dt="2024-06-25T01:20:36.216" v="3257" actId="1076"/>
          <ac:picMkLst>
            <pc:docMk/>
            <pc:sldMk cId="581101717" sldId="270"/>
            <ac:picMk id="3" creationId="{7377E505-086A-01EF-FC8B-46EB5399900E}"/>
          </ac:picMkLst>
        </pc:picChg>
      </pc:sldChg>
      <pc:sldChg chg="addSp delSp modSp mod ord modTransition">
        <pc:chgData name="Thelma Cohen" userId="b67ece850c80ab14" providerId="LiveId" clId="{A49D0802-5945-4362-8522-BFBF09338C72}" dt="2024-06-30T03:09:07.403" v="4451"/>
        <pc:sldMkLst>
          <pc:docMk/>
          <pc:sldMk cId="2720777574" sldId="271"/>
        </pc:sldMkLst>
        <pc:spChg chg="add mod">
          <ac:chgData name="Thelma Cohen" userId="b67ece850c80ab14" providerId="LiveId" clId="{A49D0802-5945-4362-8522-BFBF09338C72}" dt="2024-06-28T21:38:49.373" v="4259" actId="1076"/>
          <ac:spMkLst>
            <pc:docMk/>
            <pc:sldMk cId="2720777574" sldId="271"/>
            <ac:spMk id="6" creationId="{917732BA-D1A6-4F82-8925-F7A44AA74109}"/>
          </ac:spMkLst>
        </pc:spChg>
        <pc:spChg chg="add del mod">
          <ac:chgData name="Thelma Cohen" userId="b67ece850c80ab14" providerId="LiveId" clId="{A49D0802-5945-4362-8522-BFBF09338C72}" dt="2024-06-24T23:27:51.406" v="1638" actId="478"/>
          <ac:spMkLst>
            <pc:docMk/>
            <pc:sldMk cId="2720777574" sldId="271"/>
            <ac:spMk id="8" creationId="{F480FE24-B8B0-4771-E6D9-89D8C17F9302}"/>
          </ac:spMkLst>
        </pc:spChg>
        <pc:spChg chg="add mod">
          <ac:chgData name="Thelma Cohen" userId="b67ece850c80ab14" providerId="LiveId" clId="{A49D0802-5945-4362-8522-BFBF09338C72}" dt="2024-06-28T21:38:53.560" v="4260" actId="1076"/>
          <ac:spMkLst>
            <pc:docMk/>
            <pc:sldMk cId="2720777574" sldId="271"/>
            <ac:spMk id="9" creationId="{4B84B418-FA3C-1253-501B-3E94B1E834E5}"/>
          </ac:spMkLst>
        </pc:spChg>
        <pc:picChg chg="add mod ord modCrop">
          <ac:chgData name="Thelma Cohen" userId="b67ece850c80ab14" providerId="LiveId" clId="{A49D0802-5945-4362-8522-BFBF09338C72}" dt="2024-06-28T21:33:01.085" v="4235" actId="732"/>
          <ac:picMkLst>
            <pc:docMk/>
            <pc:sldMk cId="2720777574" sldId="271"/>
            <ac:picMk id="3" creationId="{8A382245-551C-86D0-CCEC-13BAB68CF6A2}"/>
          </ac:picMkLst>
        </pc:picChg>
        <pc:picChg chg="add mod">
          <ac:chgData name="Thelma Cohen" userId="b67ece850c80ab14" providerId="LiveId" clId="{A49D0802-5945-4362-8522-BFBF09338C72}" dt="2024-06-28T21:32:42.904" v="4231" actId="1076"/>
          <ac:picMkLst>
            <pc:docMk/>
            <pc:sldMk cId="2720777574" sldId="271"/>
            <ac:picMk id="4" creationId="{6ECF5905-CA90-1494-C4D9-7C2A4DB1FF8B}"/>
          </ac:picMkLst>
        </pc:picChg>
        <pc:picChg chg="add mod modCrop">
          <ac:chgData name="Thelma Cohen" userId="b67ece850c80ab14" providerId="LiveId" clId="{A49D0802-5945-4362-8522-BFBF09338C72}" dt="2024-06-28T21:38:59.508" v="4261" actId="1076"/>
          <ac:picMkLst>
            <pc:docMk/>
            <pc:sldMk cId="2720777574" sldId="271"/>
            <ac:picMk id="5" creationId="{530BF12C-56DC-57FE-1ABA-3A34564D0429}"/>
          </ac:picMkLst>
        </pc:picChg>
      </pc:sldChg>
      <pc:sldChg chg="addSp delSp modSp mod ord modTransition">
        <pc:chgData name="Thelma Cohen" userId="b67ece850c80ab14" providerId="LiveId" clId="{A49D0802-5945-4362-8522-BFBF09338C72}" dt="2024-06-30T03:09:07.403" v="4451"/>
        <pc:sldMkLst>
          <pc:docMk/>
          <pc:sldMk cId="3012019429" sldId="272"/>
        </pc:sldMkLst>
        <pc:spChg chg="add del mod">
          <ac:chgData name="Thelma Cohen" userId="b67ece850c80ab14" providerId="LiveId" clId="{A49D0802-5945-4362-8522-BFBF09338C72}" dt="2024-06-24T23:35:53.655" v="2461" actId="478"/>
          <ac:spMkLst>
            <pc:docMk/>
            <pc:sldMk cId="3012019429" sldId="272"/>
            <ac:spMk id="8" creationId="{0AF25313-DCA3-6384-FDB9-4582719F164F}"/>
          </ac:spMkLst>
        </pc:spChg>
        <pc:spChg chg="add del">
          <ac:chgData name="Thelma Cohen" userId="b67ece850c80ab14" providerId="LiveId" clId="{A49D0802-5945-4362-8522-BFBF09338C72}" dt="2024-06-24T23:35:53.655" v="2461" actId="478"/>
          <ac:spMkLst>
            <pc:docMk/>
            <pc:sldMk cId="3012019429" sldId="272"/>
            <ac:spMk id="9" creationId="{F1737BEA-6CD8-9B3C-A3F6-61BC89A39380}"/>
          </ac:spMkLst>
        </pc:spChg>
        <pc:spChg chg="add mod">
          <ac:chgData name="Thelma Cohen" userId="b67ece850c80ab14" providerId="LiveId" clId="{A49D0802-5945-4362-8522-BFBF09338C72}" dt="2024-06-28T21:47:11.717" v="4354" actId="20577"/>
          <ac:spMkLst>
            <pc:docMk/>
            <pc:sldMk cId="3012019429" sldId="272"/>
            <ac:spMk id="10" creationId="{AEEEA70A-255C-1D30-0C92-9D67CC2209E7}"/>
          </ac:spMkLst>
        </pc:spChg>
        <pc:picChg chg="add mod modCrop">
          <ac:chgData name="Thelma Cohen" userId="b67ece850c80ab14" providerId="LiveId" clId="{A49D0802-5945-4362-8522-BFBF09338C72}" dt="2024-06-24T23:34:47.068" v="2453" actId="1076"/>
          <ac:picMkLst>
            <pc:docMk/>
            <pc:sldMk cId="3012019429" sldId="272"/>
            <ac:picMk id="3" creationId="{9D6125EF-E146-DF15-7FED-35A4FA5BAC82}"/>
          </ac:picMkLst>
        </pc:picChg>
        <pc:picChg chg="add mod ord">
          <ac:chgData name="Thelma Cohen" userId="b67ece850c80ab14" providerId="LiveId" clId="{A49D0802-5945-4362-8522-BFBF09338C72}" dt="2024-06-28T21:45:57.045" v="4336" actId="1076"/>
          <ac:picMkLst>
            <pc:docMk/>
            <pc:sldMk cId="3012019429" sldId="272"/>
            <ac:picMk id="4" creationId="{EFF41061-8B2B-9936-F8BF-B27738605A5F}"/>
          </ac:picMkLst>
        </pc:picChg>
        <pc:picChg chg="add mod ord">
          <ac:chgData name="Thelma Cohen" userId="b67ece850c80ab14" providerId="LiveId" clId="{A49D0802-5945-4362-8522-BFBF09338C72}" dt="2024-06-28T21:45:57.045" v="4336" actId="1076"/>
          <ac:picMkLst>
            <pc:docMk/>
            <pc:sldMk cId="3012019429" sldId="272"/>
            <ac:picMk id="5" creationId="{06DDA3F8-FC67-68A1-4F9C-693A6130525F}"/>
          </ac:picMkLst>
        </pc:picChg>
        <pc:picChg chg="add mod ord">
          <ac:chgData name="Thelma Cohen" userId="b67ece850c80ab14" providerId="LiveId" clId="{A49D0802-5945-4362-8522-BFBF09338C72}" dt="2024-06-28T21:46:12.736" v="4340" actId="1076"/>
          <ac:picMkLst>
            <pc:docMk/>
            <pc:sldMk cId="3012019429" sldId="272"/>
            <ac:picMk id="7" creationId="{A726A98C-6CB3-A673-65BC-9AFE771259C6}"/>
          </ac:picMkLst>
        </pc:picChg>
        <pc:picChg chg="add mod">
          <ac:chgData name="Thelma Cohen" userId="b67ece850c80ab14" providerId="LiveId" clId="{A49D0802-5945-4362-8522-BFBF09338C72}" dt="2024-06-24T23:45:06.030" v="3072" actId="1076"/>
          <ac:picMkLst>
            <pc:docMk/>
            <pc:sldMk cId="3012019429" sldId="272"/>
            <ac:picMk id="12" creationId="{FC082B33-3802-781E-6C0F-E1F494BD9EF3}"/>
          </ac:picMkLst>
        </pc:picChg>
        <pc:picChg chg="add mod">
          <ac:chgData name="Thelma Cohen" userId="b67ece850c80ab14" providerId="LiveId" clId="{A49D0802-5945-4362-8522-BFBF09338C72}" dt="2024-06-24T23:45:02.437" v="3071" actId="1076"/>
          <ac:picMkLst>
            <pc:docMk/>
            <pc:sldMk cId="3012019429" sldId="272"/>
            <ac:picMk id="14" creationId="{7560FF68-EA85-8E5F-AB6E-4218F47802BF}"/>
          </ac:picMkLst>
        </pc:picChg>
      </pc:sldChg>
      <pc:sldChg chg="addSp modSp new mod ord modTransition">
        <pc:chgData name="Thelma Cohen" userId="b67ece850c80ab14" providerId="LiveId" clId="{A49D0802-5945-4362-8522-BFBF09338C72}" dt="2024-06-30T03:09:07.403" v="4451"/>
        <pc:sldMkLst>
          <pc:docMk/>
          <pc:sldMk cId="3597958145" sldId="273"/>
        </pc:sldMkLst>
        <pc:spChg chg="add mod">
          <ac:chgData name="Thelma Cohen" userId="b67ece850c80ab14" providerId="LiveId" clId="{A49D0802-5945-4362-8522-BFBF09338C72}" dt="2024-06-25T21:07:41.261" v="3773" actId="14100"/>
          <ac:spMkLst>
            <pc:docMk/>
            <pc:sldMk cId="3597958145" sldId="273"/>
            <ac:spMk id="2" creationId="{032A07FC-0A79-E526-4905-272C3F7B09BA}"/>
          </ac:spMkLst>
        </pc:spChg>
        <pc:spChg chg="add mod">
          <ac:chgData name="Thelma Cohen" userId="b67ece850c80ab14" providerId="LiveId" clId="{A49D0802-5945-4362-8522-BFBF09338C72}" dt="2024-06-28T21:21:04.512" v="4118" actId="1076"/>
          <ac:spMkLst>
            <pc:docMk/>
            <pc:sldMk cId="3597958145" sldId="273"/>
            <ac:spMk id="4" creationId="{413EA3B2-DB04-708C-D656-2295ADC76E95}"/>
          </ac:spMkLst>
        </pc:spChg>
        <pc:spChg chg="add mod">
          <ac:chgData name="Thelma Cohen" userId="b67ece850c80ab14" providerId="LiveId" clId="{A49D0802-5945-4362-8522-BFBF09338C72}" dt="2024-06-28T21:22:01.205" v="4132" actId="1076"/>
          <ac:spMkLst>
            <pc:docMk/>
            <pc:sldMk cId="3597958145" sldId="273"/>
            <ac:spMk id="6" creationId="{14F7471E-0BB8-449E-04EB-46FC8D0D227C}"/>
          </ac:spMkLst>
        </pc:spChg>
        <pc:picChg chg="add mod">
          <ac:chgData name="Thelma Cohen" userId="b67ece850c80ab14" providerId="LiveId" clId="{A49D0802-5945-4362-8522-BFBF09338C72}" dt="2024-06-25T21:06:17.125" v="3757" actId="14100"/>
          <ac:picMkLst>
            <pc:docMk/>
            <pc:sldMk cId="3597958145" sldId="273"/>
            <ac:picMk id="3" creationId="{7063E60C-1FAE-EA0B-977E-C5C15C62D8FD}"/>
          </ac:picMkLst>
        </pc:picChg>
      </pc:sldChg>
      <pc:sldChg chg="addSp modSp new mod ord modTransition">
        <pc:chgData name="Thelma Cohen" userId="b67ece850c80ab14" providerId="LiveId" clId="{A49D0802-5945-4362-8522-BFBF09338C72}" dt="2024-06-30T03:09:07.403" v="4451"/>
        <pc:sldMkLst>
          <pc:docMk/>
          <pc:sldMk cId="2657051315" sldId="274"/>
        </pc:sldMkLst>
        <pc:spChg chg="add mod">
          <ac:chgData name="Thelma Cohen" userId="b67ece850c80ab14" providerId="LiveId" clId="{A49D0802-5945-4362-8522-BFBF09338C72}" dt="2024-06-24T23:43:29.685" v="3062" actId="113"/>
          <ac:spMkLst>
            <pc:docMk/>
            <pc:sldMk cId="2657051315" sldId="274"/>
            <ac:spMk id="4" creationId="{6C4E8F56-7F1A-877F-0953-3EB000B8EAEF}"/>
          </ac:spMkLst>
        </pc:spChg>
        <pc:picChg chg="add mod modCrop">
          <ac:chgData name="Thelma Cohen" userId="b67ece850c80ab14" providerId="LiveId" clId="{A49D0802-5945-4362-8522-BFBF09338C72}" dt="2024-06-24T23:53:40.492" v="3250" actId="1440"/>
          <ac:picMkLst>
            <pc:docMk/>
            <pc:sldMk cId="2657051315" sldId="274"/>
            <ac:picMk id="3" creationId="{52C29DE1-5CAD-38EA-CBD5-537190BC1B7A}"/>
          </ac:picMkLst>
        </pc:picChg>
        <pc:picChg chg="add mod">
          <ac:chgData name="Thelma Cohen" userId="b67ece850c80ab14" providerId="LiveId" clId="{A49D0802-5945-4362-8522-BFBF09338C72}" dt="2024-06-24T23:41:59.085" v="2886" actId="14100"/>
          <ac:picMkLst>
            <pc:docMk/>
            <pc:sldMk cId="2657051315" sldId="274"/>
            <ac:picMk id="5" creationId="{50BD9E6D-2F12-B8DB-93EA-1BF9D1EC33CB}"/>
          </ac:picMkLst>
        </pc:picChg>
      </pc:sldChg>
      <pc:sldChg chg="addSp modSp new mod ord modTransition">
        <pc:chgData name="Thelma Cohen" userId="b67ece850c80ab14" providerId="LiveId" clId="{A49D0802-5945-4362-8522-BFBF09338C72}" dt="2024-06-30T03:09:07.403" v="4451"/>
        <pc:sldMkLst>
          <pc:docMk/>
          <pc:sldMk cId="1707916648" sldId="275"/>
        </pc:sldMkLst>
        <pc:spChg chg="add mod">
          <ac:chgData name="Thelma Cohen" userId="b67ece850c80ab14" providerId="LiveId" clId="{A49D0802-5945-4362-8522-BFBF09338C72}" dt="2024-06-28T21:26:38.548" v="4166" actId="403"/>
          <ac:spMkLst>
            <pc:docMk/>
            <pc:sldMk cId="1707916648" sldId="275"/>
            <ac:spMk id="2" creationId="{F4E8BB9E-78DD-0E24-19D8-3AC40318F2E3}"/>
          </ac:spMkLst>
        </pc:spChg>
        <pc:picChg chg="add mod modCrop">
          <ac:chgData name="Thelma Cohen" userId="b67ece850c80ab14" providerId="LiveId" clId="{A49D0802-5945-4362-8522-BFBF09338C72}" dt="2024-06-28T21:40:32.104" v="4267" actId="1076"/>
          <ac:picMkLst>
            <pc:docMk/>
            <pc:sldMk cId="1707916648" sldId="275"/>
            <ac:picMk id="4" creationId="{6699252D-B27B-2E52-DF05-8A8D5F632107}"/>
          </ac:picMkLst>
        </pc:picChg>
      </pc:sldChg>
      <pc:sldChg chg="new del">
        <pc:chgData name="Thelma Cohen" userId="b67ece850c80ab14" providerId="LiveId" clId="{A49D0802-5945-4362-8522-BFBF09338C72}" dt="2024-06-24T23:46:47.629" v="3088" actId="47"/>
        <pc:sldMkLst>
          <pc:docMk/>
          <pc:sldMk cId="1445260008" sldId="276"/>
        </pc:sldMkLst>
      </pc:sldChg>
      <pc:sldChg chg="addSp modSp new del mod">
        <pc:chgData name="Thelma Cohen" userId="b67ece850c80ab14" providerId="LiveId" clId="{A49D0802-5945-4362-8522-BFBF09338C72}" dt="2024-06-25T18:04:35.573" v="3675" actId="47"/>
        <pc:sldMkLst>
          <pc:docMk/>
          <pc:sldMk cId="2672140479" sldId="276"/>
        </pc:sldMkLst>
        <pc:spChg chg="add mod">
          <ac:chgData name="Thelma Cohen" userId="b67ece850c80ab14" providerId="LiveId" clId="{A49D0802-5945-4362-8522-BFBF09338C72}" dt="2024-06-25T18:03:41.210" v="3638" actId="1076"/>
          <ac:spMkLst>
            <pc:docMk/>
            <pc:sldMk cId="2672140479" sldId="276"/>
            <ac:spMk id="2" creationId="{469D15FC-BDB8-296C-5A25-742B53BA5319}"/>
          </ac:spMkLst>
        </pc:spChg>
      </pc:sldChg>
      <pc:sldChg chg="new del">
        <pc:chgData name="Thelma Cohen" userId="b67ece850c80ab14" providerId="LiveId" clId="{A49D0802-5945-4362-8522-BFBF09338C72}" dt="2024-06-25T01:26:37.752" v="3370" actId="47"/>
        <pc:sldMkLst>
          <pc:docMk/>
          <pc:sldMk cId="2012425402" sldId="277"/>
        </pc:sldMkLst>
      </pc:sldChg>
      <pc:sldChg chg="addSp delSp modSp new mod modTransition">
        <pc:chgData name="Thelma Cohen" userId="b67ece850c80ab14" providerId="LiveId" clId="{A49D0802-5945-4362-8522-BFBF09338C72}" dt="2024-06-30T03:09:07.403" v="4451"/>
        <pc:sldMkLst>
          <pc:docMk/>
          <pc:sldMk cId="3897894174" sldId="277"/>
        </pc:sldMkLst>
        <pc:spChg chg="add del mod">
          <ac:chgData name="Thelma Cohen" userId="b67ece850c80ab14" providerId="LiveId" clId="{A49D0802-5945-4362-8522-BFBF09338C72}" dt="2024-06-28T01:54:29.899" v="3833" actId="478"/>
          <ac:spMkLst>
            <pc:docMk/>
            <pc:sldMk cId="3897894174" sldId="277"/>
            <ac:spMk id="2" creationId="{26562CE9-69E0-254E-8AB8-A0FB0A70BDE0}"/>
          </ac:spMkLst>
        </pc:spChg>
        <pc:spChg chg="add mod">
          <ac:chgData name="Thelma Cohen" userId="b67ece850c80ab14" providerId="LiveId" clId="{A49D0802-5945-4362-8522-BFBF09338C72}" dt="2024-06-28T21:22:47.187" v="4142" actId="114"/>
          <ac:spMkLst>
            <pc:docMk/>
            <pc:sldMk cId="3897894174" sldId="277"/>
            <ac:spMk id="3" creationId="{075B1AE2-D8A6-2B27-F0DE-B86977F937FE}"/>
          </ac:spMkLst>
        </pc:spChg>
        <pc:picChg chg="add mod">
          <ac:chgData name="Thelma Cohen" userId="b67ece850c80ab14" providerId="LiveId" clId="{A49D0802-5945-4362-8522-BFBF09338C72}" dt="2024-06-28T21:40:17.844" v="4263" actId="14100"/>
          <ac:picMkLst>
            <pc:docMk/>
            <pc:sldMk cId="3897894174" sldId="277"/>
            <ac:picMk id="5" creationId="{EA39A5D6-90B0-79FA-B4E8-54DCB210AA24}"/>
          </ac:picMkLst>
        </pc:picChg>
      </pc:sldChg>
      <pc:sldChg chg="addSp modSp new mod ord modTransition setBg">
        <pc:chgData name="Thelma Cohen" userId="b67ece850c80ab14" providerId="LiveId" clId="{A49D0802-5945-4362-8522-BFBF09338C72}" dt="2024-06-30T03:09:07.403" v="4451"/>
        <pc:sldMkLst>
          <pc:docMk/>
          <pc:sldMk cId="2810711154" sldId="278"/>
        </pc:sldMkLst>
        <pc:spChg chg="add mod">
          <ac:chgData name="Thelma Cohen" userId="b67ece850c80ab14" providerId="LiveId" clId="{A49D0802-5945-4362-8522-BFBF09338C72}" dt="2024-06-28T21:15:00.601" v="4096" actId="403"/>
          <ac:spMkLst>
            <pc:docMk/>
            <pc:sldMk cId="2810711154" sldId="278"/>
            <ac:spMk id="2" creationId="{7724D140-5C7D-FD15-B9D4-51389DA3FE97}"/>
          </ac:spMkLst>
        </pc:spChg>
        <pc:picChg chg="add mod">
          <ac:chgData name="Thelma Cohen" userId="b67ece850c80ab14" providerId="LiveId" clId="{A49D0802-5945-4362-8522-BFBF09338C72}" dt="2024-06-28T02:47:35.503" v="3952" actId="1440"/>
          <ac:picMkLst>
            <pc:docMk/>
            <pc:sldMk cId="2810711154" sldId="278"/>
            <ac:picMk id="4" creationId="{6B66D00F-EF79-A10E-8731-F775FEC320A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CD32-0F3E-498C-BEB7-745612BA0441}" type="datetimeFigureOut">
              <a:rPr lang="en-US" smtClean="0"/>
              <a:t>06/29/2024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30BF99B5-8309-43E1-A97E-A2B633937837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331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CD32-0F3E-498C-BEB7-745612BA0441}" type="datetimeFigureOut">
              <a:rPr lang="en-US" smtClean="0"/>
              <a:t>06/29/2024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99B5-8309-43E1-A97E-A2B633937837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707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CD32-0F3E-498C-BEB7-745612BA0441}" type="datetimeFigureOut">
              <a:rPr lang="en-US" smtClean="0"/>
              <a:t>06/29/2024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99B5-8309-43E1-A97E-A2B633937837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792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B5ACD32-0F3E-498C-BEB7-745612BA0441}" type="datetimeFigureOut">
              <a:rPr lang="en-US" smtClean="0"/>
              <a:t>06/29/2024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30BF99B5-8309-43E1-A97E-A2B633937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640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CD32-0F3E-498C-BEB7-745612BA0441}" type="datetimeFigureOut">
              <a:rPr lang="en-US" smtClean="0"/>
              <a:t>06/29/2024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99B5-8309-43E1-A97E-A2B633937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302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B5ACD32-0F3E-498C-BEB7-745612BA0441}" type="datetimeFigureOut">
              <a:rPr lang="en-US" smtClean="0"/>
              <a:t>06/29/2024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0BF99B5-8309-43E1-A97E-A2B633937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1483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CD32-0F3E-498C-BEB7-745612BA0441}" type="datetimeFigureOut">
              <a:rPr lang="en-US" smtClean="0"/>
              <a:t>06/29/2024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99B5-8309-43E1-A97E-A2B633937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807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CD32-0F3E-498C-BEB7-745612BA0441}" type="datetimeFigureOut">
              <a:rPr lang="en-US" smtClean="0"/>
              <a:t>06/29/2024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99B5-8309-43E1-A97E-A2B633937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8185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CD32-0F3E-498C-BEB7-745612BA0441}" type="datetimeFigureOut">
              <a:rPr lang="en-US" smtClean="0"/>
              <a:t>06/29/2024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99B5-8309-43E1-A97E-A2B633937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2328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CD32-0F3E-498C-BEB7-745612BA0441}" type="datetimeFigureOut">
              <a:rPr lang="en-US" smtClean="0"/>
              <a:t>06/29/2024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99B5-8309-43E1-A97E-A2B633937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41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CD32-0F3E-498C-BEB7-745612BA0441}" type="datetimeFigureOut">
              <a:rPr lang="en-US" smtClean="0"/>
              <a:t>06/29/2024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99B5-8309-43E1-A97E-A2B633937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873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CD32-0F3E-498C-BEB7-745612BA0441}" type="datetimeFigureOut">
              <a:rPr lang="en-US" smtClean="0"/>
              <a:t>06/29/2024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99B5-8309-43E1-A97E-A2B633937837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04693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CD32-0F3E-498C-BEB7-745612BA0441}" type="datetimeFigureOut">
              <a:rPr lang="en-US" smtClean="0"/>
              <a:t>06/29/2024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99B5-8309-43E1-A97E-A2B633937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0007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CD32-0F3E-498C-BEB7-745612BA0441}" type="datetimeFigureOut">
              <a:rPr lang="en-US" smtClean="0"/>
              <a:t>06/29/2024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99B5-8309-43E1-A97E-A2B633937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8677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B5ACD32-0F3E-498C-BEB7-745612BA0441}" type="datetimeFigureOut">
              <a:rPr lang="en-US" smtClean="0"/>
              <a:t>06/29/2024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0BF99B5-8309-43E1-A97E-A2B633937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2963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B5ACD32-0F3E-498C-BEB7-745612BA0441}" type="datetimeFigureOut">
              <a:rPr lang="en-US" smtClean="0"/>
              <a:t>06/29/2024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0BF99B5-8309-43E1-A97E-A2B63393783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971929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B5ACD32-0F3E-498C-BEB7-745612BA0441}" type="datetimeFigureOut">
              <a:rPr lang="en-US" smtClean="0"/>
              <a:t>06/29/2024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0BF99B5-8309-43E1-A97E-A2B633937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0303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CD32-0F3E-498C-BEB7-745612BA0441}" type="datetimeFigureOut">
              <a:rPr lang="en-US" smtClean="0"/>
              <a:t>06/29/2024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99B5-8309-43E1-A97E-A2B633937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7891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CD32-0F3E-498C-BEB7-745612BA0441}" type="datetimeFigureOut">
              <a:rPr lang="en-US" smtClean="0"/>
              <a:t>06/29/2024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99B5-8309-43E1-A97E-A2B633937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933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CD32-0F3E-498C-BEB7-745612BA0441}" type="datetimeFigureOut">
              <a:rPr lang="en-US" smtClean="0"/>
              <a:t>06/29/2024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99B5-8309-43E1-A97E-A2B633937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0682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B5ACD32-0F3E-498C-BEB7-745612BA0441}" type="datetimeFigureOut">
              <a:rPr lang="en-US" smtClean="0"/>
              <a:t>06/29/2024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0BF99B5-8309-43E1-A97E-A2B633937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6683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CD32-0F3E-498C-BEB7-745612BA0441}" type="datetimeFigureOut">
              <a:rPr lang="en-US" smtClean="0"/>
              <a:t>06/29/2024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99B5-8309-43E1-A97E-A2B633937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94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CD32-0F3E-498C-BEB7-745612BA0441}" type="datetimeFigureOut">
              <a:rPr lang="en-US" smtClean="0"/>
              <a:t>06/29/2024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99B5-8309-43E1-A97E-A2B633937837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8296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CD32-0F3E-498C-BEB7-745612BA0441}" type="datetimeFigureOut">
              <a:rPr lang="en-US" smtClean="0"/>
              <a:t>06/29/2024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99B5-8309-43E1-A97E-A2B633937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950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CD32-0F3E-498C-BEB7-745612BA0441}" type="datetimeFigureOut">
              <a:rPr lang="en-US" smtClean="0"/>
              <a:t>06/29/2024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99B5-8309-43E1-A97E-A2B633937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8215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CD32-0F3E-498C-BEB7-745612BA0441}" type="datetimeFigureOut">
              <a:rPr lang="en-US" smtClean="0"/>
              <a:t>06/29/2024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99B5-8309-43E1-A97E-A2B633937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763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CD32-0F3E-498C-BEB7-745612BA0441}" type="datetimeFigureOut">
              <a:rPr lang="en-US" smtClean="0"/>
              <a:t>06/29/2024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99B5-8309-43E1-A97E-A2B633937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0770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CD32-0F3E-498C-BEB7-745612BA0441}" type="datetimeFigureOut">
              <a:rPr lang="en-US" smtClean="0"/>
              <a:t>06/29/2024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99B5-8309-43E1-A97E-A2B633937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5547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CD32-0F3E-498C-BEB7-745612BA0441}" type="datetimeFigureOut">
              <a:rPr lang="en-US" smtClean="0"/>
              <a:t>06/29/2024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99B5-8309-43E1-A97E-A2B633937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5268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CD32-0F3E-498C-BEB7-745612BA0441}" type="datetimeFigureOut">
              <a:rPr lang="en-US" smtClean="0"/>
              <a:t>06/29/2024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99B5-8309-43E1-A97E-A2B633937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2922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CD32-0F3E-498C-BEB7-745612BA0441}" type="datetimeFigureOut">
              <a:rPr lang="en-US" smtClean="0"/>
              <a:t>06/29/2024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99B5-8309-43E1-A97E-A2B633937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2265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CD32-0F3E-498C-BEB7-745612BA0441}" type="datetimeFigureOut">
              <a:rPr lang="en-US" smtClean="0"/>
              <a:t>06/29/2024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99B5-8309-43E1-A97E-A2B633937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3858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CD32-0F3E-498C-BEB7-745612BA0441}" type="datetimeFigureOut">
              <a:rPr lang="en-US" smtClean="0"/>
              <a:t>06/29/2024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99B5-8309-43E1-A97E-A2B633937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93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CD32-0F3E-498C-BEB7-745612BA0441}" type="datetimeFigureOut">
              <a:rPr lang="en-US" smtClean="0"/>
              <a:t>06/29/2024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99B5-8309-43E1-A97E-A2B633937837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7093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CD32-0F3E-498C-BEB7-745612BA0441}" type="datetimeFigureOut">
              <a:rPr lang="en-US" smtClean="0"/>
              <a:t>06/29/2024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99B5-8309-43E1-A97E-A2B63393783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178819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CD32-0F3E-498C-BEB7-745612BA0441}" type="datetimeFigureOut">
              <a:rPr lang="en-US" smtClean="0"/>
              <a:t>06/29/2024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99B5-8309-43E1-A97E-A2B633937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359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CD32-0F3E-498C-BEB7-745612BA0441}" type="datetimeFigureOut">
              <a:rPr lang="en-US" smtClean="0"/>
              <a:t>06/29/2024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99B5-8309-43E1-A97E-A2B633937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2750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CD32-0F3E-498C-BEB7-745612BA0441}" type="datetimeFigureOut">
              <a:rPr lang="en-US" smtClean="0"/>
              <a:t>06/29/2024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99B5-8309-43E1-A97E-A2B633937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3406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CD32-0F3E-498C-BEB7-745612BA0441}" type="datetimeFigureOut">
              <a:rPr lang="en-US" smtClean="0"/>
              <a:t>06/29/2024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99B5-8309-43E1-A97E-A2B633937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6535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CD32-0F3E-498C-BEB7-745612BA0441}" type="datetimeFigureOut">
              <a:rPr lang="en-US" smtClean="0"/>
              <a:t>06/29/2024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99B5-8309-43E1-A97E-A2B633937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118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CD32-0F3E-498C-BEB7-745612BA0441}" type="datetimeFigureOut">
              <a:rPr lang="en-US" smtClean="0"/>
              <a:t>06/29/2024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99B5-8309-43E1-A97E-A2B633937837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211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CD32-0F3E-498C-BEB7-745612BA0441}" type="datetimeFigureOut">
              <a:rPr lang="en-US" smtClean="0"/>
              <a:t>06/29/2024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99B5-8309-43E1-A97E-A2B633937837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8377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CD32-0F3E-498C-BEB7-745612BA0441}" type="datetimeFigureOut">
              <a:rPr lang="en-US" smtClean="0"/>
              <a:t>06/29/2024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99B5-8309-43E1-A97E-A2B633937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80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CD32-0F3E-498C-BEB7-745612BA0441}" type="datetimeFigureOut">
              <a:rPr lang="en-US" smtClean="0"/>
              <a:t>06/29/2024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99B5-8309-43E1-A97E-A2B633937837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4997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B5ACD32-0F3E-498C-BEB7-745612BA0441}" type="datetimeFigureOut">
              <a:rPr lang="en-US" smtClean="0"/>
              <a:t>06/29/2024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99B5-8309-43E1-A97E-A2B633937837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1201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ACD32-0F3E-498C-BEB7-745612BA0441}" type="datetimeFigureOut">
              <a:rPr lang="en-US" smtClean="0"/>
              <a:t>06/29/2024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30BF99B5-8309-43E1-A97E-A2B63393783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60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ACD32-0F3E-498C-BEB7-745612BA0441}" type="datetimeFigureOut">
              <a:rPr lang="en-US" smtClean="0"/>
              <a:t>06/29/2024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F99B5-8309-43E1-A97E-A2B633937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516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B5ACD32-0F3E-498C-BEB7-745612BA0441}" type="datetimeFigureOut">
              <a:rPr lang="en-US" smtClean="0"/>
              <a:t>06/29/2024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F99B5-8309-43E1-A97E-A2B633937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2915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33628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drape"/>
      </p:transition>
    </mc:Choice>
    <mc:Fallback>
      <p:transition spd="slow" advClick="0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77E505-086A-01EF-FC8B-46EB53999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40" y="133350"/>
            <a:ext cx="4322164" cy="6591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A722A4-5031-805A-F446-C6697B0C84DD}"/>
              </a:ext>
            </a:extLst>
          </p:cNvPr>
          <p:cNvSpPr txBox="1"/>
          <p:nvPr/>
        </p:nvSpPr>
        <p:spPr>
          <a:xfrm>
            <a:off x="5129420" y="1382782"/>
            <a:ext cx="654905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David Fitzgerald Brown, III</a:t>
            </a:r>
          </a:p>
          <a:p>
            <a:pPr algn="ctr"/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CD3C8D-C102-72A7-B0D5-CA1F81AC0CDA}"/>
              </a:ext>
            </a:extLst>
          </p:cNvPr>
          <p:cNvSpPr txBox="1"/>
          <p:nvPr/>
        </p:nvSpPr>
        <p:spPr>
          <a:xfrm>
            <a:off x="5842345" y="2521555"/>
            <a:ext cx="4772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8</a:t>
            </a:r>
            <a:r>
              <a:rPr lang="en-US" sz="2800" b="1" baseline="30000" dirty="0"/>
              <a:t>th</a:t>
            </a:r>
            <a:r>
              <a:rPr lang="en-US" sz="2800" b="1" dirty="0"/>
              <a:t> Grade Graduate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4EA4DF-5DA3-B4A3-42AD-35F441930155}"/>
              </a:ext>
            </a:extLst>
          </p:cNvPr>
          <p:cNvSpPr txBox="1"/>
          <p:nvPr/>
        </p:nvSpPr>
        <p:spPr>
          <a:xfrm>
            <a:off x="5036655" y="4336446"/>
            <a:ext cx="6097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latin typeface="Californian FB" panose="0207040306080B030204" pitchFamily="18" charset="0"/>
              </a:rPr>
              <a:t>David is the great-grand son of Ruth Givens</a:t>
            </a:r>
          </a:p>
        </p:txBody>
      </p:sp>
    </p:spTree>
    <p:extLst>
      <p:ext uri="{BB962C8B-B14F-4D97-AF65-F5344CB8AC3E}">
        <p14:creationId xmlns:p14="http://schemas.microsoft.com/office/powerpoint/2010/main" val="581101717"/>
      </p:ext>
    </p:extLst>
  </p:cSld>
  <p:clrMapOvr>
    <a:masterClrMapping/>
  </p:clrMapOvr>
  <p:transition spd="slow" advClick="0" advTm="10000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63E60C-1FAE-EA0B-977E-C5C15C62D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848" y="390525"/>
            <a:ext cx="2298452" cy="6221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3EA3B2-DB04-708C-D656-2295ADC76E95}"/>
              </a:ext>
            </a:extLst>
          </p:cNvPr>
          <p:cNvSpPr txBox="1"/>
          <p:nvPr/>
        </p:nvSpPr>
        <p:spPr>
          <a:xfrm>
            <a:off x="4396408" y="1892576"/>
            <a:ext cx="753054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Zyaire Carroll</a:t>
            </a:r>
          </a:p>
          <a:p>
            <a:pPr algn="ctr"/>
            <a:r>
              <a:rPr lang="en-US" sz="2800" dirty="0"/>
              <a:t>Zyaire has graduated from Berkeley Middle School and is headed to Berkeley High School in Berkeley County.</a:t>
            </a:r>
          </a:p>
          <a:p>
            <a:pPr algn="ctr"/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32A07FC-0A79-E526-4905-272C3F7B09BA}"/>
              </a:ext>
            </a:extLst>
          </p:cNvPr>
          <p:cNvSpPr/>
          <p:nvPr/>
        </p:nvSpPr>
        <p:spPr>
          <a:xfrm>
            <a:off x="1504950" y="4095751"/>
            <a:ext cx="66675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F7471E-0BB8-449E-04EB-46FC8D0D227C}"/>
              </a:ext>
            </a:extLst>
          </p:cNvPr>
          <p:cNvSpPr txBox="1"/>
          <p:nvPr/>
        </p:nvSpPr>
        <p:spPr>
          <a:xfrm>
            <a:off x="4613412" y="5222870"/>
            <a:ext cx="70965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latin typeface="Californian FB" panose="0207040306080B030204" pitchFamily="18" charset="0"/>
              </a:rPr>
              <a:t>He is the son of Timothy Lemon and the grandson of  Shelly Smith.</a:t>
            </a:r>
          </a:p>
        </p:txBody>
      </p:sp>
    </p:spTree>
    <p:extLst>
      <p:ext uri="{BB962C8B-B14F-4D97-AF65-F5344CB8AC3E}">
        <p14:creationId xmlns:p14="http://schemas.microsoft.com/office/powerpoint/2010/main" val="3597958145"/>
      </p:ext>
    </p:extLst>
  </p:cSld>
  <p:clrMapOvr>
    <a:masterClrMapping/>
  </p:clrMapOvr>
  <p:transition spd="slow" advClick="0" advTm="10000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5B1AE2-D8A6-2B27-F0DE-B86977F937FE}"/>
              </a:ext>
            </a:extLst>
          </p:cNvPr>
          <p:cNvSpPr txBox="1"/>
          <p:nvPr/>
        </p:nvSpPr>
        <p:spPr>
          <a:xfrm>
            <a:off x="5143500" y="2028825"/>
            <a:ext cx="698182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KaShawn Givens-Perry</a:t>
            </a:r>
          </a:p>
          <a:p>
            <a:pPr algn="ctr"/>
            <a:endParaRPr lang="en-US" dirty="0"/>
          </a:p>
          <a:p>
            <a:pPr algn="ctr"/>
            <a:r>
              <a:rPr lang="en-US" sz="2400" i="1" dirty="0">
                <a:latin typeface="Californian FB" panose="0207040306080B030204" pitchFamily="18" charset="0"/>
              </a:rPr>
              <a:t>KaShawn is the son of Kayla Givens</a:t>
            </a:r>
          </a:p>
          <a:p>
            <a:pPr algn="ctr"/>
            <a:r>
              <a:rPr lang="en-US" sz="2400" b="1" i="1" dirty="0">
                <a:latin typeface="Californian FB" panose="0207040306080B030204" pitchFamily="18" charset="0"/>
              </a:rPr>
              <a:t>He </a:t>
            </a:r>
            <a:r>
              <a:rPr lang="en-US" sz="2400" i="1" dirty="0">
                <a:latin typeface="Californian FB" panose="0207040306080B030204" pitchFamily="18" charset="0"/>
              </a:rPr>
              <a:t>will be attending St. Johns High School in the Fall.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39A5D6-90B0-79FA-B4E8-54DCB210A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12" y="258416"/>
            <a:ext cx="4949687" cy="65995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7894174"/>
      </p:ext>
    </p:extLst>
  </p:cSld>
  <p:clrMapOvr>
    <a:masterClrMapping/>
  </p:clrMapOvr>
  <p:transition spd="slow" advClick="0" advTm="10000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E8BB9E-78DD-0E24-19D8-3AC40318F2E3}"/>
              </a:ext>
            </a:extLst>
          </p:cNvPr>
          <p:cNvSpPr txBox="1"/>
          <p:nvPr/>
        </p:nvSpPr>
        <p:spPr>
          <a:xfrm>
            <a:off x="5093495" y="1838325"/>
            <a:ext cx="7098506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William Denzel Givens-Whaley</a:t>
            </a:r>
          </a:p>
          <a:p>
            <a:endParaRPr lang="en-US" dirty="0"/>
          </a:p>
          <a:p>
            <a:pPr algn="ctr"/>
            <a:r>
              <a:rPr lang="en-US" sz="2400" b="1" dirty="0">
                <a:latin typeface="Californian FB" panose="0207040306080B030204" pitchFamily="18" charset="0"/>
              </a:rPr>
              <a:t>He </a:t>
            </a:r>
            <a:r>
              <a:rPr lang="en-US" sz="2400" dirty="0">
                <a:latin typeface="Californian FB" panose="0207040306080B030204" pitchFamily="18" charset="0"/>
              </a:rPr>
              <a:t>will be attending St. Johns High School in the Fall.</a:t>
            </a:r>
          </a:p>
          <a:p>
            <a:pPr algn="ctr"/>
            <a:r>
              <a:rPr lang="en-US" sz="2400" b="1" dirty="0">
                <a:latin typeface="Californian FB" panose="0207040306080B030204" pitchFamily="18" charset="0"/>
              </a:rPr>
              <a:t>His hobbies </a:t>
            </a:r>
            <a:r>
              <a:rPr lang="en-US" sz="2400" dirty="0">
                <a:latin typeface="Californian FB" panose="0207040306080B030204" pitchFamily="18" charset="0"/>
              </a:rPr>
              <a:t>include Reading and Writing Fiction Stories</a:t>
            </a:r>
          </a:p>
          <a:p>
            <a:pPr algn="ctr"/>
            <a:endParaRPr lang="en-US" sz="2400" dirty="0">
              <a:latin typeface="Californian FB" panose="0207040306080B030204" pitchFamily="18" charset="0"/>
            </a:endParaRPr>
          </a:p>
          <a:p>
            <a:pPr algn="ctr"/>
            <a:r>
              <a:rPr lang="en-US" sz="2800" i="1" dirty="0">
                <a:latin typeface="Californian FB" panose="0207040306080B030204" pitchFamily="18" charset="0"/>
              </a:rPr>
              <a:t>Denzel is the son of Leslie R. Givens</a:t>
            </a:r>
          </a:p>
          <a:p>
            <a:pPr algn="ctr"/>
            <a:endParaRPr lang="en-US" sz="2400" dirty="0">
              <a:latin typeface="Californian FB" panose="0207040306080B030204" pitchFamily="18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99252D-B27B-2E52-DF05-8A8D5F6321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4" t="18231" r="8594" b="13405"/>
          <a:stretch/>
        </p:blipFill>
        <p:spPr>
          <a:xfrm rot="5400000">
            <a:off x="-593668" y="1319572"/>
            <a:ext cx="6658511" cy="4218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7916648"/>
      </p:ext>
    </p:extLst>
  </p:cSld>
  <p:clrMapOvr>
    <a:masterClrMapping/>
  </p:clrMapOvr>
  <p:transition spd="slow" advClick="0" advTm="1000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5681B3-9E39-1B59-62A9-D7612AA59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6905883" cy="68481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FE68C2-1FAD-FCFD-83FC-8827EAA4CB30}"/>
              </a:ext>
            </a:extLst>
          </p:cNvPr>
          <p:cNvSpPr txBox="1"/>
          <p:nvPr/>
        </p:nvSpPr>
        <p:spPr>
          <a:xfrm>
            <a:off x="7066721" y="1610139"/>
            <a:ext cx="497287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Parent(s)/Guardian: </a:t>
            </a:r>
            <a:br>
              <a:rPr lang="en-US" sz="2000" b="1" dirty="0"/>
            </a:br>
            <a:r>
              <a:rPr lang="en-US" sz="2000" b="1" dirty="0"/>
              <a:t>Twanna &amp; Reginald Broughton</a:t>
            </a:r>
          </a:p>
          <a:p>
            <a:endParaRPr lang="en-US" sz="2000" b="1" dirty="0"/>
          </a:p>
          <a:p>
            <a:r>
              <a:rPr lang="en-US" sz="2000" b="1" dirty="0"/>
              <a:t>School Attending/Plans For Fall: </a:t>
            </a:r>
            <a:br>
              <a:rPr lang="en-US" sz="2000" b="1" dirty="0"/>
            </a:br>
            <a:r>
              <a:rPr lang="en-US" sz="2000" dirty="0"/>
              <a:t>Anderson University</a:t>
            </a:r>
          </a:p>
          <a:p>
            <a:endParaRPr lang="en-US" sz="2000" b="1" dirty="0"/>
          </a:p>
          <a:p>
            <a:r>
              <a:rPr lang="en-US" sz="2000" b="1" dirty="0"/>
              <a:t>School Activities/Clubs: </a:t>
            </a:r>
            <a:br>
              <a:rPr lang="en-US" sz="2000" b="1" dirty="0"/>
            </a:br>
            <a:r>
              <a:rPr lang="en-US" sz="2000" dirty="0"/>
              <a:t>Football, basketball and Track</a:t>
            </a:r>
          </a:p>
          <a:p>
            <a:endParaRPr lang="en-US" sz="2000" b="1" dirty="0"/>
          </a:p>
          <a:p>
            <a:r>
              <a:rPr lang="en-US" sz="2000" b="1" dirty="0"/>
              <a:t>School Awards: </a:t>
            </a:r>
            <a:br>
              <a:rPr lang="en-US" sz="2000" b="1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place 5A Region High Jump</a:t>
            </a:r>
          </a:p>
          <a:p>
            <a:endParaRPr lang="en-US" sz="2000" b="1" dirty="0"/>
          </a:p>
          <a:p>
            <a:r>
              <a:rPr lang="en-US" sz="2000" b="1" dirty="0"/>
              <a:t>Community Activities/Hobbies: </a:t>
            </a:r>
            <a:r>
              <a:rPr lang="en-US" sz="2000" dirty="0"/>
              <a:t>Photography, thrifting</a:t>
            </a:r>
            <a:endParaRPr lang="en-US" sz="20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0F0D63-B1F8-3C3C-CEB3-517050B2A4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014"/>
          <a:stretch/>
        </p:blipFill>
        <p:spPr>
          <a:xfrm>
            <a:off x="1175594" y="1124042"/>
            <a:ext cx="4519527" cy="46523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9CA98A-B30A-2798-5392-08E3637547DA}"/>
              </a:ext>
            </a:extLst>
          </p:cNvPr>
          <p:cNvSpPr txBox="1"/>
          <p:nvPr/>
        </p:nvSpPr>
        <p:spPr>
          <a:xfrm>
            <a:off x="7113104" y="169935"/>
            <a:ext cx="48801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Reginald Broughton</a:t>
            </a:r>
          </a:p>
          <a:p>
            <a:pPr algn="ctr"/>
            <a:r>
              <a:rPr lang="en-US" b="1" dirty="0"/>
              <a:t>Woodmont High School</a:t>
            </a:r>
          </a:p>
        </p:txBody>
      </p:sp>
    </p:spTree>
    <p:extLst>
      <p:ext uri="{BB962C8B-B14F-4D97-AF65-F5344CB8AC3E}">
        <p14:creationId xmlns:p14="http://schemas.microsoft.com/office/powerpoint/2010/main" val="36123264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10000">
        <p15:prstTrans prst="curtains"/>
      </p:transition>
    </mc:Choice>
    <mc:Fallback>
      <p:transition spd="slow" advClick="0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0BF12C-56DC-57FE-1ABA-3A34564D04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43"/>
          <a:stretch/>
        </p:blipFill>
        <p:spPr>
          <a:xfrm>
            <a:off x="10605050" y="1569650"/>
            <a:ext cx="1507575" cy="21774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7732BA-D1A6-4F82-8925-F7A44AA74109}"/>
              </a:ext>
            </a:extLst>
          </p:cNvPr>
          <p:cNvSpPr txBox="1"/>
          <p:nvPr/>
        </p:nvSpPr>
        <p:spPr>
          <a:xfrm>
            <a:off x="7055146" y="108942"/>
            <a:ext cx="4303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Aiyanna Souza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84B418-FA3C-1253-501B-3E94B1E834E5}"/>
              </a:ext>
            </a:extLst>
          </p:cNvPr>
          <p:cNvSpPr txBox="1"/>
          <p:nvPr/>
        </p:nvSpPr>
        <p:spPr>
          <a:xfrm>
            <a:off x="6321286" y="921854"/>
            <a:ext cx="522259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Aiyanna</a:t>
            </a:r>
            <a:r>
              <a:rPr lang="en-US" dirty="0"/>
              <a:t> is a graduate of Colleton County High School.  She is the daughter of Jason and Deandra Legare</a:t>
            </a:r>
          </a:p>
          <a:p>
            <a:endParaRPr lang="en-US" dirty="0"/>
          </a:p>
          <a:p>
            <a:r>
              <a:rPr lang="en-US" b="1" dirty="0"/>
              <a:t>Her Plans: </a:t>
            </a:r>
            <a:br>
              <a:rPr lang="en-US" b="1" dirty="0"/>
            </a:br>
            <a:r>
              <a:rPr lang="en-US" dirty="0"/>
              <a:t>Going to Coastal Carolina University</a:t>
            </a:r>
          </a:p>
          <a:p>
            <a:endParaRPr lang="en-US" b="1" dirty="0"/>
          </a:p>
          <a:p>
            <a:r>
              <a:rPr lang="en-US" b="1" dirty="0"/>
              <a:t>Her School Activities/Clubs included: </a:t>
            </a:r>
            <a:br>
              <a:rPr lang="en-US" b="1" dirty="0"/>
            </a:br>
            <a:r>
              <a:rPr lang="en-US" dirty="0"/>
              <a:t>Varsity Cheer, Track, National Honor Society</a:t>
            </a:r>
          </a:p>
          <a:p>
            <a:endParaRPr lang="en-US" b="1" dirty="0"/>
          </a:p>
          <a:p>
            <a:r>
              <a:rPr lang="en-US" b="1" dirty="0"/>
              <a:t>Her School Awards: </a:t>
            </a:r>
            <a:br>
              <a:rPr lang="en-US" b="1" dirty="0"/>
            </a:br>
            <a:r>
              <a:rPr lang="en-US" dirty="0"/>
              <a:t>Certified Nursing Assistant, Honor Students, Career and Technology Education Completer, National Technical Honor Society, National Honor Society</a:t>
            </a:r>
          </a:p>
          <a:p>
            <a:endParaRPr lang="en-US" dirty="0"/>
          </a:p>
          <a:p>
            <a:r>
              <a:rPr lang="en-US" b="1" dirty="0"/>
              <a:t>Hobbies: </a:t>
            </a:r>
            <a:br>
              <a:rPr lang="en-US" b="1" dirty="0"/>
            </a:br>
            <a:r>
              <a:rPr lang="en-US" dirty="0"/>
              <a:t>Cheer, Swimming, Reading, and Drawing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CF5905-CA90-1494-C4D9-7C2A4DB1F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67965" cy="61164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382245-551C-86D0-CCEC-13BAB68CF6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991"/>
          <a:stretch/>
        </p:blipFill>
        <p:spPr>
          <a:xfrm>
            <a:off x="1195063" y="1042850"/>
            <a:ext cx="3784441" cy="40161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207775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10000">
        <p15:prstTrans prst="curtains"/>
      </p:transition>
    </mc:Choice>
    <mc:Fallback>
      <p:transition spd="slow" advClick="0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BB03DD-CB0E-B97F-EFA1-E91A9582441A}"/>
              </a:ext>
            </a:extLst>
          </p:cNvPr>
          <p:cNvSpPr txBox="1"/>
          <p:nvPr/>
        </p:nvSpPr>
        <p:spPr>
          <a:xfrm>
            <a:off x="6305549" y="489734"/>
            <a:ext cx="588645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Tayla Legare Brown</a:t>
            </a:r>
          </a:p>
          <a:p>
            <a:pPr algn="ctr"/>
            <a:r>
              <a:rPr lang="en-US" sz="3200" dirty="0"/>
              <a:t>A graduate of </a:t>
            </a:r>
            <a:br>
              <a:rPr lang="en-US" sz="3200" dirty="0"/>
            </a:br>
            <a:r>
              <a:rPr lang="en-US" sz="3200" dirty="0"/>
              <a:t>St. John’s High School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School Activities:  </a:t>
            </a:r>
            <a:br>
              <a:rPr lang="en-US" sz="3200" dirty="0"/>
            </a:br>
            <a:r>
              <a:rPr lang="en-US" sz="3200" dirty="0"/>
              <a:t>Cheerleader, ROTC</a:t>
            </a:r>
          </a:p>
          <a:p>
            <a:pPr algn="ctr"/>
            <a:endParaRPr lang="en-US" sz="1050" i="1" dirty="0">
              <a:latin typeface="Californian FB" panose="0207040306080B030204" pitchFamily="18" charset="0"/>
            </a:endParaRPr>
          </a:p>
          <a:p>
            <a:pPr algn="ctr"/>
            <a:r>
              <a:rPr lang="en-US" sz="3200" i="1" dirty="0">
                <a:latin typeface="Californian FB" panose="0207040306080B030204" pitchFamily="18" charset="0"/>
              </a:rPr>
              <a:t>Parents: </a:t>
            </a:r>
            <a:br>
              <a:rPr lang="en-US" sz="3200" i="1" dirty="0">
                <a:latin typeface="Californian FB" panose="0207040306080B030204" pitchFamily="18" charset="0"/>
              </a:rPr>
            </a:br>
            <a:r>
              <a:rPr lang="en-US" sz="3200" i="1" dirty="0">
                <a:latin typeface="Californian FB" panose="0207040306080B030204" pitchFamily="18" charset="0"/>
              </a:rPr>
              <a:t>Harlon &amp; Wakeetha Renee Brown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8878EB-A97B-6559-3F6C-913481752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83" y="-1"/>
            <a:ext cx="6242640" cy="61904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A10E3-93C4-FA01-9449-CED7DA2A55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24" t="16753" r="10443" b="8293"/>
          <a:stretch/>
        </p:blipFill>
        <p:spPr>
          <a:xfrm>
            <a:off x="1192695" y="1213707"/>
            <a:ext cx="3796748" cy="37905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5715919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10000">
        <p15:prstTrans prst="curtains"/>
      </p:transition>
    </mc:Choice>
    <mc:Fallback>
      <p:transition spd="slow" advClick="0" advTm="1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6125EF-E146-DF15-7FED-35A4FA5BAC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23" r="18010" b="13454"/>
          <a:stretch/>
        </p:blipFill>
        <p:spPr>
          <a:xfrm>
            <a:off x="0" y="0"/>
            <a:ext cx="1724026" cy="4533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082B33-3802-781E-6C0F-E1F494BD9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68" y="4048484"/>
            <a:ext cx="2804616" cy="210346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F41061-8B2B-9936-F8BF-B27738605A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891" y="-128540"/>
            <a:ext cx="5107060" cy="50643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60FF68-EA85-8E5F-AB6E-4218F47802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90297" y="4592890"/>
            <a:ext cx="2468956" cy="18517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DDA3F8-FC67-68A1-4F9C-693A613052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9241" y="805070"/>
            <a:ext cx="3210339" cy="32903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26A98C-6CB3-A673-65BC-9AFE771259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5450" y="2238357"/>
            <a:ext cx="2183632" cy="36310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AEEEA70A-255C-1D30-0C92-9D67CC2209E7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7349081" y="-128913"/>
            <a:ext cx="4744671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Shaynee Braxton Lumley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fornian FB" panose="0207040306080B030204" pitchFamily="18" charset="0"/>
              </a:rPr>
              <a:t>Parents Kristal and Kenneth Lumley, </a:t>
            </a:r>
            <a:b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fornian FB" panose="0207040306080B030204" pitchFamily="18" charset="0"/>
              </a:rPr>
            </a:b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fornian FB" panose="0207040306080B030204" pitchFamily="18" charset="0"/>
              </a:rPr>
              <a:t>Grandparent Easter LaRoche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Graduated June 8th 2024 from St. Johns High School on John's Island.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Syd enjoys baking and cooking and received awards from various Culinary Competitions. She earned a Culinary Arts Completer award from Charleston County School District.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After High school, Sydnee will join the Army National Guard Reserves. She has further plans to attend college and pursue a degree in Psychology.</a:t>
            </a:r>
          </a:p>
        </p:txBody>
      </p:sp>
    </p:spTree>
    <p:extLst>
      <p:ext uri="{BB962C8B-B14F-4D97-AF65-F5344CB8AC3E}">
        <p14:creationId xmlns:p14="http://schemas.microsoft.com/office/powerpoint/2010/main" val="30120194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10000">
        <p15:prstTrans prst="curtains"/>
      </p:transition>
    </mc:Choice>
    <mc:Fallback>
      <p:transition spd="slow" advClick="0" advTm="1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0625BF-5DB1-5196-D6EF-2BB106251A62}"/>
              </a:ext>
            </a:extLst>
          </p:cNvPr>
          <p:cNvSpPr txBox="1"/>
          <p:nvPr/>
        </p:nvSpPr>
        <p:spPr>
          <a:xfrm>
            <a:off x="6178091" y="161567"/>
            <a:ext cx="5921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Corine Patterson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C27E1B-5016-05EA-FCEA-1DE839C31148}"/>
              </a:ext>
            </a:extLst>
          </p:cNvPr>
          <p:cNvSpPr txBox="1"/>
          <p:nvPr/>
        </p:nvSpPr>
        <p:spPr>
          <a:xfrm>
            <a:off x="5953539" y="869453"/>
            <a:ext cx="6238461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Graduate of South Pointe High School, Rock Hill, SC</a:t>
            </a:r>
          </a:p>
          <a:p>
            <a:endParaRPr lang="en-US" b="1" dirty="0"/>
          </a:p>
          <a:p>
            <a:r>
              <a:rPr lang="en-US" b="1" dirty="0"/>
              <a:t>Parent(s)/Guardian: </a:t>
            </a:r>
            <a:r>
              <a:rPr lang="en-US" b="1" dirty="0" err="1"/>
              <a:t>Robertretta</a:t>
            </a:r>
            <a:r>
              <a:rPr lang="en-US" b="1" dirty="0"/>
              <a:t> Brown(mother); Vernell Brown (grandmother)</a:t>
            </a:r>
          </a:p>
          <a:p>
            <a:endParaRPr lang="en-US" sz="1200" b="1" dirty="0"/>
          </a:p>
          <a:p>
            <a:r>
              <a:rPr lang="en-US" b="1" dirty="0"/>
              <a:t>School Attending/Plans For Fall: </a:t>
            </a:r>
            <a:r>
              <a:rPr lang="en-US" dirty="0"/>
              <a:t>South Carolina State University, Major: Criminal Justice, Minor: English</a:t>
            </a:r>
          </a:p>
          <a:p>
            <a:endParaRPr lang="en-US" sz="1200" b="1" dirty="0"/>
          </a:p>
          <a:p>
            <a:r>
              <a:rPr lang="en-US" b="1" dirty="0"/>
              <a:t>School Activities/Clubs: </a:t>
            </a:r>
            <a:r>
              <a:rPr lang="en-US" dirty="0"/>
              <a:t>Senior Class President, Student Council, National Honor Society, Beta Club</a:t>
            </a:r>
          </a:p>
          <a:p>
            <a:endParaRPr lang="en-US" sz="1200" b="1" dirty="0"/>
          </a:p>
          <a:p>
            <a:r>
              <a:rPr lang="en-US" b="1" dirty="0"/>
              <a:t>School Awards: </a:t>
            </a:r>
            <a:r>
              <a:rPr lang="en-US" dirty="0"/>
              <a:t>Principal’s Leadership Award, Academic Excellence, South Carolina Department of</a:t>
            </a:r>
          </a:p>
          <a:p>
            <a:r>
              <a:rPr lang="en-US" dirty="0"/>
              <a:t>Education Seal of Distinction, Honor Roll, Principal’s List, On Pointe Scholar, College and Career Readiness</a:t>
            </a:r>
          </a:p>
          <a:p>
            <a:endParaRPr lang="en-US" sz="1200" b="1" dirty="0"/>
          </a:p>
          <a:p>
            <a:r>
              <a:rPr lang="en-US" b="1" dirty="0"/>
              <a:t>Community Activities/Hobbies: </a:t>
            </a:r>
            <a:r>
              <a:rPr lang="en-US" dirty="0"/>
              <a:t>Miss Debutante 2nd Runner Up Eta Alpha Omega Chapter Alpha Kappa</a:t>
            </a:r>
          </a:p>
          <a:p>
            <a:r>
              <a:rPr lang="en-US" dirty="0"/>
              <a:t>Alpha Sorority, Inc., Competitive Dancing, and a Hostess at Texas Roadhouse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DD2B94-6ACC-A8D5-3885-D49B2B2A4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" y="1"/>
            <a:ext cx="5921984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BA1A8A-9FBE-43C5-B0AD-77B2E70C6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696" y="1385491"/>
            <a:ext cx="3568147" cy="41810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0366332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10000">
        <p15:prstTrans prst="curtains"/>
      </p:transition>
    </mc:Choice>
    <mc:Fallback>
      <p:transition spd="slow" advClick="0" advTm="10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06871E-88AF-97DD-970B-19614E33867B}"/>
              </a:ext>
            </a:extLst>
          </p:cNvPr>
          <p:cNvSpPr txBox="1"/>
          <p:nvPr/>
        </p:nvSpPr>
        <p:spPr>
          <a:xfrm>
            <a:off x="5438775" y="1390650"/>
            <a:ext cx="56388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Samuel Washington </a:t>
            </a:r>
          </a:p>
          <a:p>
            <a:pPr algn="ctr"/>
            <a:r>
              <a:rPr lang="en-US" sz="3200" dirty="0"/>
              <a:t>A graduate of </a:t>
            </a:r>
            <a:br>
              <a:rPr lang="en-US" sz="3200" dirty="0"/>
            </a:br>
            <a:r>
              <a:rPr lang="en-US" sz="3200" dirty="0"/>
              <a:t>Steel Valley Senior High School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Plans include: A four college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807D3B-F44B-A510-72FF-AA088E4FB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87" y="745161"/>
            <a:ext cx="4592630" cy="4554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E3CDEE-D3BB-C8D7-9565-1F341B3B12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3" b="49324"/>
          <a:stretch/>
        </p:blipFill>
        <p:spPr>
          <a:xfrm>
            <a:off x="1245129" y="1659562"/>
            <a:ext cx="2770279" cy="29684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400291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10000">
        <p15:prstTrans prst="curtains"/>
      </p:transition>
    </mc:Choice>
    <mc:Fallback>
      <p:transition spd="slow" advClick="0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E5F714-8DDD-BCD3-5B02-658972AE5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239" y="528637"/>
            <a:ext cx="4440711" cy="58007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CCD0AD-D94C-E07E-BA5F-48FD3B1156A3}"/>
              </a:ext>
            </a:extLst>
          </p:cNvPr>
          <p:cNvSpPr txBox="1"/>
          <p:nvPr/>
        </p:nvSpPr>
        <p:spPr>
          <a:xfrm>
            <a:off x="5393098" y="1654865"/>
            <a:ext cx="640465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Sincere Anderson</a:t>
            </a:r>
          </a:p>
          <a:p>
            <a:pPr algn="ctr"/>
            <a:r>
              <a:rPr lang="en-US" sz="3200" dirty="0"/>
              <a:t>(Son of DaNikqua Anderson) </a:t>
            </a:r>
          </a:p>
          <a:p>
            <a:pPr algn="ctr"/>
            <a:endParaRPr lang="en-US" sz="3200" dirty="0"/>
          </a:p>
          <a:p>
            <a:pPr algn="ctr"/>
            <a:r>
              <a:rPr lang="en-US" sz="3200" b="1" dirty="0"/>
              <a:t>Sincere</a:t>
            </a:r>
            <a:r>
              <a:rPr lang="en-US" sz="3200" dirty="0"/>
              <a:t> will be going to </a:t>
            </a:r>
          </a:p>
          <a:p>
            <a:pPr algn="ctr"/>
            <a:r>
              <a:rPr lang="en-US" sz="3200" dirty="0"/>
              <a:t>Child Development at </a:t>
            </a:r>
          </a:p>
          <a:p>
            <a:pPr algn="ctr"/>
            <a:r>
              <a:rPr lang="en-US" sz="3200" dirty="0"/>
              <a:t>Mt. Zion Elementary School</a:t>
            </a:r>
          </a:p>
        </p:txBody>
      </p:sp>
    </p:spTree>
    <p:extLst>
      <p:ext uri="{BB962C8B-B14F-4D97-AF65-F5344CB8AC3E}">
        <p14:creationId xmlns:p14="http://schemas.microsoft.com/office/powerpoint/2010/main" val="36188194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drape"/>
      </p:transition>
    </mc:Choice>
    <mc:Fallback>
      <p:transition spd="slow" advClick="0" advTm="10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DA4770-10B1-5B81-F529-2F2183A7A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86" y="109472"/>
            <a:ext cx="5229517" cy="4507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3BB9EC-7EBB-0AC7-695B-47CDA0659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252" y="2007703"/>
            <a:ext cx="4231562" cy="45620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E15FC0-621F-214D-89D1-767ACE72F105}"/>
              </a:ext>
            </a:extLst>
          </p:cNvPr>
          <p:cNvSpPr txBox="1"/>
          <p:nvPr/>
        </p:nvSpPr>
        <p:spPr>
          <a:xfrm>
            <a:off x="6977270" y="288236"/>
            <a:ext cx="50615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Zoe Scipio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C980CC-F6A3-4B17-C8CC-F3D3D9C9B812}"/>
              </a:ext>
            </a:extLst>
          </p:cNvPr>
          <p:cNvSpPr txBox="1"/>
          <p:nvPr/>
        </p:nvSpPr>
        <p:spPr>
          <a:xfrm>
            <a:off x="8004813" y="1091684"/>
            <a:ext cx="4008673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 2024 Graduate of </a:t>
            </a:r>
          </a:p>
          <a:p>
            <a:r>
              <a:rPr lang="en-US" sz="3200" b="1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</a:rPr>
              <a:t>Paul Mitchell Cosmetology School</a:t>
            </a:r>
            <a:endParaRPr lang="en-US" sz="3200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fornian FB" panose="0207040306080B030204" pitchFamily="18" charset="0"/>
            </a:endParaRPr>
          </a:p>
          <a:p>
            <a:r>
              <a:rPr lang="en-US" sz="3200" dirty="0"/>
              <a:t>N. Charleston, SC</a:t>
            </a:r>
          </a:p>
          <a:p>
            <a:endParaRPr lang="en-US" sz="3200" dirty="0"/>
          </a:p>
          <a:p>
            <a:r>
              <a:rPr lang="en-US" sz="3200" b="1" i="1" dirty="0"/>
              <a:t>Daughter of April Brown-Cruz</a:t>
            </a:r>
          </a:p>
          <a:p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32697837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fallOver"/>
      </p:transition>
    </mc:Choice>
    <mc:Fallback>
      <p:transition spd="slow" advClick="0" advTm="10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E08670-C141-9F48-6FFD-CC51584AC603}"/>
              </a:ext>
            </a:extLst>
          </p:cNvPr>
          <p:cNvSpPr txBox="1"/>
          <p:nvPr/>
        </p:nvSpPr>
        <p:spPr>
          <a:xfrm>
            <a:off x="5334000" y="1019175"/>
            <a:ext cx="662939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Jayvon Wright</a:t>
            </a:r>
          </a:p>
          <a:p>
            <a:pPr algn="ctr"/>
            <a:r>
              <a:rPr lang="en-US" sz="3200" dirty="0"/>
              <a:t>Graduate of Clemson University</a:t>
            </a:r>
          </a:p>
          <a:p>
            <a:pPr algn="ctr"/>
            <a:r>
              <a:rPr lang="en-US" sz="3200" b="1" dirty="0"/>
              <a:t>Major:</a:t>
            </a:r>
            <a:r>
              <a:rPr lang="en-US" sz="3200" dirty="0"/>
              <a:t> Psychology</a:t>
            </a:r>
          </a:p>
          <a:p>
            <a:pPr algn="ctr"/>
            <a:r>
              <a:rPr lang="en-US" sz="3200" dirty="0"/>
              <a:t>Grandparent:  Elizabeth “Lizzy” Legare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Future Plans include: Grad School and the Marines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0A837C-9AE4-8053-837B-EAB2DD4B6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34" y="741290"/>
            <a:ext cx="3589605" cy="537541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198312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fallOver"/>
      </p:transition>
    </mc:Choice>
    <mc:Fallback>
      <p:transition spd="slow" advClick="0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D48EE0-A106-AFD9-8E55-24D89E407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55" y="504825"/>
            <a:ext cx="4871230" cy="5848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B3901B-8AF7-06D7-FC50-97CEC6826715}"/>
              </a:ext>
            </a:extLst>
          </p:cNvPr>
          <p:cNvSpPr txBox="1"/>
          <p:nvPr/>
        </p:nvSpPr>
        <p:spPr>
          <a:xfrm>
            <a:off x="5761220" y="1413063"/>
            <a:ext cx="6294945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Zayden Anderson</a:t>
            </a:r>
          </a:p>
          <a:p>
            <a:pPr algn="ctr"/>
            <a:r>
              <a:rPr lang="en-US" sz="3200" dirty="0"/>
              <a:t>(Son of Dezja Anderson) </a:t>
            </a:r>
          </a:p>
          <a:p>
            <a:pPr algn="ctr"/>
            <a:endParaRPr lang="en-US" sz="3200" dirty="0"/>
          </a:p>
          <a:p>
            <a:pPr algn="ctr"/>
            <a:r>
              <a:rPr lang="en-US" sz="3200" b="1" dirty="0"/>
              <a:t>Zayden</a:t>
            </a:r>
            <a:r>
              <a:rPr lang="en-US" sz="3200" dirty="0"/>
              <a:t> will be going to the </a:t>
            </a:r>
          </a:p>
          <a:p>
            <a:pPr algn="ctr"/>
            <a:r>
              <a:rPr lang="en-US" sz="3200" dirty="0"/>
              <a:t>1</a:t>
            </a:r>
            <a:r>
              <a:rPr lang="en-US" sz="3200" baseline="30000" dirty="0"/>
              <a:t>st</a:t>
            </a:r>
            <a:r>
              <a:rPr lang="en-US" sz="3200" dirty="0"/>
              <a:t> Grade at</a:t>
            </a:r>
          </a:p>
          <a:p>
            <a:pPr algn="ctr"/>
            <a:r>
              <a:rPr lang="en-US" sz="3200" dirty="0"/>
              <a:t>Stono Park Elementary School</a:t>
            </a: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270509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drape"/>
      </p:transition>
    </mc:Choice>
    <mc:Fallback>
      <p:transition spd="slow" advClick="0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F65046-5BEA-D83F-C7EB-CD37A96F9C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76"/>
          <a:stretch/>
        </p:blipFill>
        <p:spPr>
          <a:xfrm>
            <a:off x="1274050" y="430012"/>
            <a:ext cx="3143479" cy="39629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9CC8A2-81F2-4EF9-8E4E-7208D0B3D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6683" y="430012"/>
            <a:ext cx="2991267" cy="38676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02123E-F5D6-8A89-7246-67193E1E3F5A}"/>
              </a:ext>
            </a:extLst>
          </p:cNvPr>
          <p:cNvSpPr txBox="1"/>
          <p:nvPr/>
        </p:nvSpPr>
        <p:spPr>
          <a:xfrm>
            <a:off x="1409700" y="4657709"/>
            <a:ext cx="9372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Bella and Maite Caquias </a:t>
            </a:r>
          </a:p>
          <a:p>
            <a:pPr algn="ctr"/>
            <a:r>
              <a:rPr lang="en-US" dirty="0"/>
              <a:t>Bella and Maite are the children of Ms. Tee Robinson.  </a:t>
            </a:r>
          </a:p>
          <a:p>
            <a:pPr algn="ctr"/>
            <a:r>
              <a:rPr lang="en-US" dirty="0"/>
              <a:t>Bella is going to Kindergarten and Maite is promoted to the 1</a:t>
            </a:r>
            <a:r>
              <a:rPr lang="en-US" baseline="30000" dirty="0"/>
              <a:t>st</a:t>
            </a:r>
            <a:r>
              <a:rPr lang="en-US" dirty="0"/>
              <a:t> grade </a:t>
            </a:r>
          </a:p>
          <a:p>
            <a:pPr algn="ctr"/>
            <a:r>
              <a:rPr lang="en-US" dirty="0"/>
              <a:t>They both will be attending school in Columbia, SC.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7543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drape"/>
      </p:transition>
    </mc:Choice>
    <mc:Fallback>
      <p:transition spd="slow" advClick="0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BEB39B-75E2-88F9-DA04-4A9D33F1492D}"/>
              </a:ext>
            </a:extLst>
          </p:cNvPr>
          <p:cNvSpPr txBox="1"/>
          <p:nvPr/>
        </p:nvSpPr>
        <p:spPr>
          <a:xfrm>
            <a:off x="4997725" y="1843950"/>
            <a:ext cx="70484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Kingston Frazier</a:t>
            </a:r>
          </a:p>
          <a:p>
            <a:pPr algn="ctr"/>
            <a:r>
              <a:rPr lang="en-US" sz="3200" dirty="0"/>
              <a:t>(Parent: Tracey Brown)</a:t>
            </a:r>
          </a:p>
          <a:p>
            <a:pPr algn="ctr"/>
            <a:br>
              <a:rPr lang="en-US" sz="3200" dirty="0"/>
            </a:br>
            <a:r>
              <a:rPr lang="en-US" sz="3200" dirty="0"/>
              <a:t>Preschool Graduate</a:t>
            </a:r>
          </a:p>
          <a:p>
            <a:pPr algn="ctr"/>
            <a:r>
              <a:rPr lang="en-US" sz="3200" dirty="0"/>
              <a:t>Angel Oak Elementary School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5190C8-DA42-147E-3612-6782B14A42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" t="6571" r="10090" b="-118"/>
          <a:stretch/>
        </p:blipFill>
        <p:spPr>
          <a:xfrm>
            <a:off x="614156" y="401157"/>
            <a:ext cx="4114801" cy="6055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9193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drape"/>
      </p:transition>
    </mc:Choice>
    <mc:Fallback>
      <p:transition spd="slow" advClick="0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79D4A6-E3D4-AD04-F8F2-3A4B228A42E4}"/>
              </a:ext>
            </a:extLst>
          </p:cNvPr>
          <p:cNvSpPr txBox="1"/>
          <p:nvPr/>
        </p:nvSpPr>
        <p:spPr>
          <a:xfrm>
            <a:off x="4631636" y="1400175"/>
            <a:ext cx="733507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Kimani Pinckney</a:t>
            </a:r>
          </a:p>
          <a:p>
            <a:pPr algn="ctr"/>
            <a:r>
              <a:rPr lang="en-US" sz="3200" dirty="0"/>
              <a:t>(Parent: Tyleah Legare)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Graduated Pre School from</a:t>
            </a:r>
          </a:p>
          <a:p>
            <a:pPr algn="ctr"/>
            <a:r>
              <a:rPr lang="en-US" sz="3200" dirty="0"/>
              <a:t>Angel Oak Elementary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C598CD-6DF6-B81E-B667-93AA7C9B4A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9" t="11111" r="6667" b="12361"/>
          <a:stretch/>
        </p:blipFill>
        <p:spPr>
          <a:xfrm>
            <a:off x="713960" y="598004"/>
            <a:ext cx="3810000" cy="52482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414729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0000">
        <p15:prstTrans prst="drape"/>
      </p:transition>
    </mc:Choice>
    <mc:Fallback>
      <p:transition spd="slow" advClick="0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29DE1-5CAD-38EA-CBD5-537190BC1B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50"/>
          <a:stretch/>
        </p:blipFill>
        <p:spPr>
          <a:xfrm>
            <a:off x="976312" y="819150"/>
            <a:ext cx="3857625" cy="47148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4E8F56-7F1A-877F-0953-3EB000B8EAEF}"/>
              </a:ext>
            </a:extLst>
          </p:cNvPr>
          <p:cNvSpPr txBox="1"/>
          <p:nvPr/>
        </p:nvSpPr>
        <p:spPr>
          <a:xfrm>
            <a:off x="5324475" y="1019175"/>
            <a:ext cx="6143625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Mikenzi</a:t>
            </a:r>
            <a:r>
              <a:rPr lang="en-US" sz="3200" b="1" dirty="0"/>
              <a:t> </a:t>
            </a:r>
            <a:r>
              <a:rPr lang="en-US" sz="3200" b="1" dirty="0" err="1"/>
              <a:t>Coaxum</a:t>
            </a:r>
            <a:endParaRPr lang="en-US" sz="3200" b="1" dirty="0"/>
          </a:p>
          <a:p>
            <a:pPr algn="ctr"/>
            <a:r>
              <a:rPr lang="en-US" dirty="0"/>
              <a:t>Daughter of Britany </a:t>
            </a:r>
            <a:r>
              <a:rPr lang="en-US" dirty="0" err="1"/>
              <a:t>Sease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School Attending/Plans for Fall: </a:t>
            </a:r>
            <a:r>
              <a:rPr lang="en-US" dirty="0"/>
              <a:t>River Oaks Middle</a:t>
            </a:r>
          </a:p>
          <a:p>
            <a:r>
              <a:rPr lang="en-US" b="1" dirty="0"/>
              <a:t>School Activities/Club: </a:t>
            </a:r>
            <a:r>
              <a:rPr lang="en-US" dirty="0"/>
              <a:t>Dance, Drama</a:t>
            </a:r>
          </a:p>
          <a:p>
            <a:endParaRPr lang="en-US" dirty="0"/>
          </a:p>
          <a:p>
            <a:r>
              <a:rPr lang="en-US" b="1" dirty="0"/>
              <a:t>School-Awards: </a:t>
            </a:r>
            <a:r>
              <a:rPr lang="en-US" dirty="0"/>
              <a:t>Gold Metal Award / A-Honor Roll every Semester</a:t>
            </a:r>
          </a:p>
          <a:p>
            <a:endParaRPr lang="en-US" dirty="0"/>
          </a:p>
          <a:p>
            <a:r>
              <a:rPr lang="en-US" b="1" dirty="0"/>
              <a:t>Hobbies: </a:t>
            </a:r>
            <a:r>
              <a:rPr lang="en-US" dirty="0"/>
              <a:t>Majorette, Hanging out with friends and family</a:t>
            </a:r>
          </a:p>
        </p:txBody>
      </p:sp>
    </p:spTree>
    <p:extLst>
      <p:ext uri="{BB962C8B-B14F-4D97-AF65-F5344CB8AC3E}">
        <p14:creationId xmlns:p14="http://schemas.microsoft.com/office/powerpoint/2010/main" val="2657051315"/>
      </p:ext>
    </p:extLst>
  </p:cSld>
  <p:clrMapOvr>
    <a:masterClrMapping/>
  </p:clrMapOvr>
  <p:transition spd="slow" advClick="0" advTm="10000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24D140-5C7D-FD15-B9D4-51389DA3FE97}"/>
              </a:ext>
            </a:extLst>
          </p:cNvPr>
          <p:cNvSpPr txBox="1"/>
          <p:nvPr/>
        </p:nvSpPr>
        <p:spPr>
          <a:xfrm>
            <a:off x="5562599" y="1790700"/>
            <a:ext cx="628650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Gunner Washington</a:t>
            </a:r>
          </a:p>
          <a:p>
            <a:pPr algn="ctr"/>
            <a:r>
              <a:rPr lang="en-US" sz="3200" dirty="0"/>
              <a:t>Gunner will be attending </a:t>
            </a:r>
          </a:p>
          <a:p>
            <a:pPr algn="ctr"/>
            <a:r>
              <a:rPr lang="en-US" sz="3200" dirty="0"/>
              <a:t>Haut Gap Middle School.  </a:t>
            </a:r>
          </a:p>
          <a:p>
            <a:pPr algn="ctr"/>
            <a:endParaRPr lang="en-US" sz="3200" dirty="0"/>
          </a:p>
          <a:p>
            <a:pPr algn="ctr"/>
            <a:r>
              <a:rPr lang="en-US" sz="3600" i="1" dirty="0">
                <a:latin typeface="Californian FB" panose="0207040306080B030204" pitchFamily="18" charset="0"/>
              </a:rPr>
              <a:t>He is the grandson of </a:t>
            </a:r>
          </a:p>
          <a:p>
            <a:pPr algn="ctr"/>
            <a:r>
              <a:rPr lang="en-US" sz="3600" i="1" dirty="0">
                <a:latin typeface="Californian FB" panose="0207040306080B030204" pitchFamily="18" charset="0"/>
              </a:rPr>
              <a:t>Mrs. Beatrice Washington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66D00F-EF79-A10E-8731-F775FEC32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9100" y="1143000"/>
            <a:ext cx="6096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0711154"/>
      </p:ext>
    </p:extLst>
  </p:cSld>
  <p:clrMapOvr>
    <a:masterClrMapping/>
  </p:clrMapOvr>
  <p:transition spd="slow" advClick="0" advTm="10000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93DA44-BB00-400C-1982-B433FC38905F}"/>
              </a:ext>
            </a:extLst>
          </p:cNvPr>
          <p:cNvSpPr txBox="1"/>
          <p:nvPr/>
        </p:nvSpPr>
        <p:spPr>
          <a:xfrm>
            <a:off x="3686176" y="933450"/>
            <a:ext cx="805815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Jailyn Roper </a:t>
            </a:r>
          </a:p>
          <a:p>
            <a:pPr algn="ctr"/>
            <a:r>
              <a:rPr lang="en-US" sz="3200" dirty="0"/>
              <a:t>Jailyn will be attending Haut Gap Middle School.  </a:t>
            </a:r>
          </a:p>
          <a:p>
            <a:pPr algn="ctr"/>
            <a:r>
              <a:rPr lang="en-US" sz="3200" dirty="0"/>
              <a:t>She is the Daughter of </a:t>
            </a:r>
          </a:p>
          <a:p>
            <a:pPr algn="ctr"/>
            <a:r>
              <a:rPr lang="en-US" sz="3200" dirty="0"/>
              <a:t>Colette M. Roper</a:t>
            </a:r>
          </a:p>
          <a:p>
            <a:pPr algn="ctr"/>
            <a:r>
              <a:rPr lang="en-US" sz="3200" dirty="0"/>
              <a:t>Jailyn hobbies include making bracelets, annoying her brother, and doing hair (doll) and dancing (ballet).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7312E3-0092-46F6-F6F0-71C1054E03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17" b="49754"/>
          <a:stretch/>
        </p:blipFill>
        <p:spPr>
          <a:xfrm>
            <a:off x="222039" y="104775"/>
            <a:ext cx="3568912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56999"/>
      </p:ext>
    </p:extLst>
  </p:cSld>
  <p:clrMapOvr>
    <a:masterClrMapping/>
  </p:clrMapOvr>
  <p:transition spd="slow" advClick="0" advTm="10000">
    <p:randomBar dir="vert"/>
  </p:transition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3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2933</TotalTime>
  <Words>759</Words>
  <Application>Microsoft Office PowerPoint</Application>
  <PresentationFormat>Widescreen</PresentationFormat>
  <Paragraphs>124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Californian FB</vt:lpstr>
      <vt:lpstr>Century Gothic</vt:lpstr>
      <vt:lpstr>Gill Sans MT</vt:lpstr>
      <vt:lpstr>Wingdings 3</vt:lpstr>
      <vt:lpstr>Gallery</vt:lpstr>
      <vt:lpstr>Vapor Trail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Thelma Cohen</dc:creator>
  <cp:lastModifiedBy>Thelma Cohen</cp:lastModifiedBy>
  <cp:revision>1</cp:revision>
  <dcterms:created xsi:type="dcterms:W3CDTF">2024-06-24T22:58:02Z</dcterms:created>
  <dcterms:modified xsi:type="dcterms:W3CDTF">2024-06-30T03:09:07Z</dcterms:modified>
</cp:coreProperties>
</file>