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 id="2147483970" r:id="rId2"/>
    <p:sldMasterId id="2147483988" r:id="rId3"/>
    <p:sldMasterId id="2147484136" r:id="rId4"/>
    <p:sldMasterId id="2147484154" r:id="rId5"/>
  </p:sldMasterIdLst>
  <p:handoutMasterIdLst>
    <p:handoutMasterId r:id="rId60"/>
  </p:handoutMasterIdLst>
  <p:sldIdLst>
    <p:sldId id="429" r:id="rId6"/>
    <p:sldId id="340" r:id="rId7"/>
    <p:sldId id="311" r:id="rId8"/>
    <p:sldId id="262" r:id="rId9"/>
    <p:sldId id="477" r:id="rId10"/>
    <p:sldId id="427" r:id="rId11"/>
    <p:sldId id="559" r:id="rId12"/>
    <p:sldId id="263" r:id="rId13"/>
    <p:sldId id="538" r:id="rId14"/>
    <p:sldId id="539" r:id="rId15"/>
    <p:sldId id="540" r:id="rId16"/>
    <p:sldId id="548" r:id="rId17"/>
    <p:sldId id="547" r:id="rId18"/>
    <p:sldId id="558" r:id="rId19"/>
    <p:sldId id="266" r:id="rId20"/>
    <p:sldId id="267" r:id="rId21"/>
    <p:sldId id="281" r:id="rId22"/>
    <p:sldId id="286" r:id="rId23"/>
    <p:sldId id="351" r:id="rId24"/>
    <p:sldId id="287" r:id="rId25"/>
    <p:sldId id="352" r:id="rId26"/>
    <p:sldId id="288" r:id="rId27"/>
    <p:sldId id="289" r:id="rId28"/>
    <p:sldId id="353" r:id="rId29"/>
    <p:sldId id="282" r:id="rId30"/>
    <p:sldId id="344" r:id="rId31"/>
    <p:sldId id="338" r:id="rId32"/>
    <p:sldId id="271" r:id="rId33"/>
    <p:sldId id="428" r:id="rId34"/>
    <p:sldId id="270" r:id="rId35"/>
    <p:sldId id="317" r:id="rId36"/>
    <p:sldId id="384" r:id="rId37"/>
    <p:sldId id="526" r:id="rId38"/>
    <p:sldId id="527" r:id="rId39"/>
    <p:sldId id="528" r:id="rId40"/>
    <p:sldId id="529" r:id="rId41"/>
    <p:sldId id="551" r:id="rId42"/>
    <p:sldId id="552" r:id="rId43"/>
    <p:sldId id="560" r:id="rId44"/>
    <p:sldId id="503" r:id="rId45"/>
    <p:sldId id="525" r:id="rId46"/>
    <p:sldId id="561" r:id="rId47"/>
    <p:sldId id="531" r:id="rId48"/>
    <p:sldId id="532" r:id="rId49"/>
    <p:sldId id="533" r:id="rId50"/>
    <p:sldId id="534" r:id="rId51"/>
    <p:sldId id="549" r:id="rId52"/>
    <p:sldId id="550" r:id="rId53"/>
    <p:sldId id="535" r:id="rId54"/>
    <p:sldId id="272" r:id="rId55"/>
    <p:sldId id="276" r:id="rId56"/>
    <p:sldId id="277" r:id="rId57"/>
    <p:sldId id="501" r:id="rId58"/>
    <p:sldId id="279"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113B"/>
    <a:srgbClr val="441D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00" autoAdjust="0"/>
    <p:restoredTop sz="94660" autoAdjust="0"/>
  </p:normalViewPr>
  <p:slideViewPr>
    <p:cSldViewPr snapToGrid="0">
      <p:cViewPr varScale="1">
        <p:scale>
          <a:sx n="106" d="100"/>
          <a:sy n="106" d="100"/>
        </p:scale>
        <p:origin x="186" y="16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5938"/>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lma Cohen" userId="b67ece850c80ab14" providerId="LiveId" clId="{2E333A42-CD16-446D-979A-256262A61EC5}"/>
    <pc:docChg chg="custSel addSld delSld modSld sldOrd">
      <pc:chgData name="Thelma Cohen" userId="b67ece850c80ab14" providerId="LiveId" clId="{2E333A42-CD16-446D-979A-256262A61EC5}" dt="2025-04-19T17:37:12.874" v="140" actId="6549"/>
      <pc:docMkLst>
        <pc:docMk/>
      </pc:docMkLst>
      <pc:sldChg chg="modSp mod">
        <pc:chgData name="Thelma Cohen" userId="b67ece850c80ab14" providerId="LiveId" clId="{2E333A42-CD16-446D-979A-256262A61EC5}" dt="2025-04-19T17:21:11.130" v="32" actId="20577"/>
        <pc:sldMkLst>
          <pc:docMk/>
          <pc:sldMk cId="1658029540" sldId="384"/>
        </pc:sldMkLst>
        <pc:spChg chg="mod">
          <ac:chgData name="Thelma Cohen" userId="b67ece850c80ab14" providerId="LiveId" clId="{2E333A42-CD16-446D-979A-256262A61EC5}" dt="2025-04-19T17:21:11.130" v="32" actId="20577"/>
          <ac:spMkLst>
            <pc:docMk/>
            <pc:sldMk cId="1658029540" sldId="384"/>
            <ac:spMk id="8" creationId="{8BD1A949-F209-D8CD-8E23-31E6953EB0D3}"/>
          </ac:spMkLst>
        </pc:spChg>
      </pc:sldChg>
      <pc:sldChg chg="modSp mod">
        <pc:chgData name="Thelma Cohen" userId="b67ece850c80ab14" providerId="LiveId" clId="{2E333A42-CD16-446D-979A-256262A61EC5}" dt="2025-04-19T17:37:12.874" v="140" actId="6549"/>
        <pc:sldMkLst>
          <pc:docMk/>
          <pc:sldMk cId="4175668327" sldId="429"/>
        </pc:sldMkLst>
        <pc:spChg chg="mod">
          <ac:chgData name="Thelma Cohen" userId="b67ece850c80ab14" providerId="LiveId" clId="{2E333A42-CD16-446D-979A-256262A61EC5}" dt="2025-04-19T17:37:12.874" v="140" actId="6549"/>
          <ac:spMkLst>
            <pc:docMk/>
            <pc:sldMk cId="4175668327" sldId="429"/>
            <ac:spMk id="2" creationId="{C46B9B4B-87EE-C0D8-625B-6AF2C82F09BD}"/>
          </ac:spMkLst>
        </pc:spChg>
      </pc:sldChg>
      <pc:sldChg chg="modSp mod">
        <pc:chgData name="Thelma Cohen" userId="b67ece850c80ab14" providerId="LiveId" clId="{2E333A42-CD16-446D-979A-256262A61EC5}" dt="2025-04-19T17:31:15.053" v="118" actId="20577"/>
        <pc:sldMkLst>
          <pc:docMk/>
          <pc:sldMk cId="3268972553" sldId="503"/>
        </pc:sldMkLst>
        <pc:spChg chg="mod">
          <ac:chgData name="Thelma Cohen" userId="b67ece850c80ab14" providerId="LiveId" clId="{2E333A42-CD16-446D-979A-256262A61EC5}" dt="2025-04-19T17:26:13.930" v="74" actId="403"/>
          <ac:spMkLst>
            <pc:docMk/>
            <pc:sldMk cId="3268972553" sldId="503"/>
            <ac:spMk id="3" creationId="{B842B1F5-2968-58A9-C486-6534C7E8F2CF}"/>
          </ac:spMkLst>
        </pc:spChg>
        <pc:spChg chg="mod">
          <ac:chgData name="Thelma Cohen" userId="b67ece850c80ab14" providerId="LiveId" clId="{2E333A42-CD16-446D-979A-256262A61EC5}" dt="2025-04-19T17:31:15.053" v="118" actId="20577"/>
          <ac:spMkLst>
            <pc:docMk/>
            <pc:sldMk cId="3268972553" sldId="503"/>
            <ac:spMk id="4" creationId="{EFC017EF-9A45-65F0-18D2-3BD8A8FB262E}"/>
          </ac:spMkLst>
        </pc:spChg>
      </pc:sldChg>
      <pc:sldChg chg="modSp mod ord">
        <pc:chgData name="Thelma Cohen" userId="b67ece850c80ab14" providerId="LiveId" clId="{2E333A42-CD16-446D-979A-256262A61EC5}" dt="2025-04-19T17:33:10.081" v="123"/>
        <pc:sldMkLst>
          <pc:docMk/>
          <pc:sldMk cId="2601334270" sldId="525"/>
        </pc:sldMkLst>
        <pc:spChg chg="mod">
          <ac:chgData name="Thelma Cohen" userId="b67ece850c80ab14" providerId="LiveId" clId="{2E333A42-CD16-446D-979A-256262A61EC5}" dt="2025-04-19T17:27:11.193" v="83" actId="1076"/>
          <ac:spMkLst>
            <pc:docMk/>
            <pc:sldMk cId="2601334270" sldId="525"/>
            <ac:spMk id="3" creationId="{2554714B-0B4C-1572-AD67-EB18D36C978B}"/>
          </ac:spMkLst>
        </pc:spChg>
      </pc:sldChg>
      <pc:sldChg chg="modSp mod">
        <pc:chgData name="Thelma Cohen" userId="b67ece850c80ab14" providerId="LiveId" clId="{2E333A42-CD16-446D-979A-256262A61EC5}" dt="2025-04-19T17:22:37.073" v="49"/>
        <pc:sldMkLst>
          <pc:docMk/>
          <pc:sldMk cId="2432139212" sldId="526"/>
        </pc:sldMkLst>
        <pc:spChg chg="mod">
          <ac:chgData name="Thelma Cohen" userId="b67ece850c80ab14" providerId="LiveId" clId="{2E333A42-CD16-446D-979A-256262A61EC5}" dt="2025-04-19T17:22:37.073" v="49"/>
          <ac:spMkLst>
            <pc:docMk/>
            <pc:sldMk cId="2432139212" sldId="526"/>
            <ac:spMk id="3" creationId="{878C210C-4EB3-4F14-16CF-BA1CD8665582}"/>
          </ac:spMkLst>
        </pc:spChg>
        <pc:spChg chg="mod">
          <ac:chgData name="Thelma Cohen" userId="b67ece850c80ab14" providerId="LiveId" clId="{2E333A42-CD16-446D-979A-256262A61EC5}" dt="2025-04-19T17:21:45.738" v="47" actId="1076"/>
          <ac:spMkLst>
            <pc:docMk/>
            <pc:sldMk cId="2432139212" sldId="526"/>
            <ac:spMk id="8" creationId="{E5642DB6-4EC2-67DD-DF5F-9075A3A08642}"/>
          </ac:spMkLst>
        </pc:spChg>
      </pc:sldChg>
      <pc:sldChg chg="modSp mod">
        <pc:chgData name="Thelma Cohen" userId="b67ece850c80ab14" providerId="LiveId" clId="{2E333A42-CD16-446D-979A-256262A61EC5}" dt="2025-04-19T17:23:15.718" v="54" actId="1076"/>
        <pc:sldMkLst>
          <pc:docMk/>
          <pc:sldMk cId="788595212" sldId="527"/>
        </pc:sldMkLst>
        <pc:spChg chg="mod">
          <ac:chgData name="Thelma Cohen" userId="b67ece850c80ab14" providerId="LiveId" clId="{2E333A42-CD16-446D-979A-256262A61EC5}" dt="2025-04-19T17:23:15.718" v="54" actId="1076"/>
          <ac:spMkLst>
            <pc:docMk/>
            <pc:sldMk cId="788595212" sldId="527"/>
            <ac:spMk id="3" creationId="{82FD3944-AAAB-44E0-2AAC-7571177F2F0D}"/>
          </ac:spMkLst>
        </pc:spChg>
      </pc:sldChg>
      <pc:sldChg chg="modSp mod">
        <pc:chgData name="Thelma Cohen" userId="b67ece850c80ab14" providerId="LiveId" clId="{2E333A42-CD16-446D-979A-256262A61EC5}" dt="2025-04-19T17:23:43.835" v="56" actId="1076"/>
        <pc:sldMkLst>
          <pc:docMk/>
          <pc:sldMk cId="805657775" sldId="528"/>
        </pc:sldMkLst>
        <pc:spChg chg="mod">
          <ac:chgData name="Thelma Cohen" userId="b67ece850c80ab14" providerId="LiveId" clId="{2E333A42-CD16-446D-979A-256262A61EC5}" dt="2025-04-19T17:23:43.835" v="56" actId="1076"/>
          <ac:spMkLst>
            <pc:docMk/>
            <pc:sldMk cId="805657775" sldId="528"/>
            <ac:spMk id="3" creationId="{5D1E30CB-7BF4-CD2E-4A5C-043B6F173AA4}"/>
          </ac:spMkLst>
        </pc:spChg>
      </pc:sldChg>
      <pc:sldChg chg="modSp mod">
        <pc:chgData name="Thelma Cohen" userId="b67ece850c80ab14" providerId="LiveId" clId="{2E333A42-CD16-446D-979A-256262A61EC5}" dt="2025-04-19T17:24:18.662" v="59" actId="1076"/>
        <pc:sldMkLst>
          <pc:docMk/>
          <pc:sldMk cId="2913505241" sldId="529"/>
        </pc:sldMkLst>
        <pc:spChg chg="mod">
          <ac:chgData name="Thelma Cohen" userId="b67ece850c80ab14" providerId="LiveId" clId="{2E333A42-CD16-446D-979A-256262A61EC5}" dt="2025-04-19T17:24:18.662" v="59" actId="1076"/>
          <ac:spMkLst>
            <pc:docMk/>
            <pc:sldMk cId="2913505241" sldId="529"/>
            <ac:spMk id="3" creationId="{C7A99996-CA9F-5846-39A9-15B06958B661}"/>
          </ac:spMkLst>
        </pc:spChg>
      </pc:sldChg>
      <pc:sldChg chg="modSp mod">
        <pc:chgData name="Thelma Cohen" userId="b67ece850c80ab14" providerId="LiveId" clId="{2E333A42-CD16-446D-979A-256262A61EC5}" dt="2025-04-19T17:27:42.454" v="85" actId="6549"/>
        <pc:sldMkLst>
          <pc:docMk/>
          <pc:sldMk cId="3596539912" sldId="531"/>
        </pc:sldMkLst>
        <pc:spChg chg="mod">
          <ac:chgData name="Thelma Cohen" userId="b67ece850c80ab14" providerId="LiveId" clId="{2E333A42-CD16-446D-979A-256262A61EC5}" dt="2025-04-19T17:27:42.454" v="85" actId="6549"/>
          <ac:spMkLst>
            <pc:docMk/>
            <pc:sldMk cId="3596539912" sldId="531"/>
            <ac:spMk id="3" creationId="{85955FAB-8763-EF07-4E98-2B86F62FB013}"/>
          </ac:spMkLst>
        </pc:spChg>
      </pc:sldChg>
      <pc:sldChg chg="modSp mod">
        <pc:chgData name="Thelma Cohen" userId="b67ece850c80ab14" providerId="LiveId" clId="{2E333A42-CD16-446D-979A-256262A61EC5}" dt="2025-04-19T17:28:04.177" v="87"/>
        <pc:sldMkLst>
          <pc:docMk/>
          <pc:sldMk cId="459204502" sldId="532"/>
        </pc:sldMkLst>
        <pc:spChg chg="mod">
          <ac:chgData name="Thelma Cohen" userId="b67ece850c80ab14" providerId="LiveId" clId="{2E333A42-CD16-446D-979A-256262A61EC5}" dt="2025-04-19T17:28:04.177" v="87"/>
          <ac:spMkLst>
            <pc:docMk/>
            <pc:sldMk cId="459204502" sldId="532"/>
            <ac:spMk id="3" creationId="{563DD796-540A-06AC-406D-DD60650C5C2A}"/>
          </ac:spMkLst>
        </pc:spChg>
      </pc:sldChg>
      <pc:sldChg chg="modSp mod">
        <pc:chgData name="Thelma Cohen" userId="b67ece850c80ab14" providerId="LiveId" clId="{2E333A42-CD16-446D-979A-256262A61EC5}" dt="2025-04-19T17:28:22.291" v="89" actId="1076"/>
        <pc:sldMkLst>
          <pc:docMk/>
          <pc:sldMk cId="483654002" sldId="533"/>
        </pc:sldMkLst>
        <pc:spChg chg="mod">
          <ac:chgData name="Thelma Cohen" userId="b67ece850c80ab14" providerId="LiveId" clId="{2E333A42-CD16-446D-979A-256262A61EC5}" dt="2025-04-19T17:28:22.291" v="89" actId="1076"/>
          <ac:spMkLst>
            <pc:docMk/>
            <pc:sldMk cId="483654002" sldId="533"/>
            <ac:spMk id="3" creationId="{306F641B-2634-9B51-2FFE-A0EBD90C8F71}"/>
          </ac:spMkLst>
        </pc:spChg>
      </pc:sldChg>
      <pc:sldChg chg="modSp mod">
        <pc:chgData name="Thelma Cohen" userId="b67ece850c80ab14" providerId="LiveId" clId="{2E333A42-CD16-446D-979A-256262A61EC5}" dt="2025-04-19T17:28:43.518" v="91" actId="1076"/>
        <pc:sldMkLst>
          <pc:docMk/>
          <pc:sldMk cId="1053401922" sldId="534"/>
        </pc:sldMkLst>
        <pc:spChg chg="mod">
          <ac:chgData name="Thelma Cohen" userId="b67ece850c80ab14" providerId="LiveId" clId="{2E333A42-CD16-446D-979A-256262A61EC5}" dt="2025-04-19T17:28:43.518" v="91" actId="1076"/>
          <ac:spMkLst>
            <pc:docMk/>
            <pc:sldMk cId="1053401922" sldId="534"/>
            <ac:spMk id="3" creationId="{DC524F58-D42B-F8B8-6DD2-6A828A351921}"/>
          </ac:spMkLst>
        </pc:spChg>
      </pc:sldChg>
      <pc:sldChg chg="modSp mod">
        <pc:chgData name="Thelma Cohen" userId="b67ece850c80ab14" providerId="LiveId" clId="{2E333A42-CD16-446D-979A-256262A61EC5}" dt="2025-04-19T17:19:20.230" v="3" actId="1076"/>
        <pc:sldMkLst>
          <pc:docMk/>
          <pc:sldMk cId="1793188782" sldId="540"/>
        </pc:sldMkLst>
        <pc:spChg chg="mod">
          <ac:chgData name="Thelma Cohen" userId="b67ece850c80ab14" providerId="LiveId" clId="{2E333A42-CD16-446D-979A-256262A61EC5}" dt="2025-04-19T17:19:20.230" v="3" actId="1076"/>
          <ac:spMkLst>
            <pc:docMk/>
            <pc:sldMk cId="1793188782" sldId="540"/>
            <ac:spMk id="4" creationId="{CEC1BDCB-F88D-166A-58F8-26FD8C4F9F95}"/>
          </ac:spMkLst>
        </pc:spChg>
      </pc:sldChg>
      <pc:sldChg chg="modSp mod">
        <pc:chgData name="Thelma Cohen" userId="b67ece850c80ab14" providerId="LiveId" clId="{2E333A42-CD16-446D-979A-256262A61EC5}" dt="2025-04-19T17:19:42.856" v="6" actId="1076"/>
        <pc:sldMkLst>
          <pc:docMk/>
          <pc:sldMk cId="1731477313" sldId="547"/>
        </pc:sldMkLst>
        <pc:spChg chg="mod">
          <ac:chgData name="Thelma Cohen" userId="b67ece850c80ab14" providerId="LiveId" clId="{2E333A42-CD16-446D-979A-256262A61EC5}" dt="2025-04-19T17:19:42.856" v="6" actId="1076"/>
          <ac:spMkLst>
            <pc:docMk/>
            <pc:sldMk cId="1731477313" sldId="547"/>
            <ac:spMk id="3" creationId="{1EE9CCEA-605F-B147-FD0F-B8373E2DF7CF}"/>
          </ac:spMkLst>
        </pc:spChg>
      </pc:sldChg>
      <pc:sldChg chg="modSp mod">
        <pc:chgData name="Thelma Cohen" userId="b67ece850c80ab14" providerId="LiveId" clId="{2E333A42-CD16-446D-979A-256262A61EC5}" dt="2025-04-19T17:29:07.893" v="94" actId="1076"/>
        <pc:sldMkLst>
          <pc:docMk/>
          <pc:sldMk cId="3361407226" sldId="549"/>
        </pc:sldMkLst>
        <pc:spChg chg="mod">
          <ac:chgData name="Thelma Cohen" userId="b67ece850c80ab14" providerId="LiveId" clId="{2E333A42-CD16-446D-979A-256262A61EC5}" dt="2025-04-19T17:29:07.893" v="94" actId="1076"/>
          <ac:spMkLst>
            <pc:docMk/>
            <pc:sldMk cId="3361407226" sldId="549"/>
            <ac:spMk id="4" creationId="{1360035C-8CA4-CF25-0126-473460F86C75}"/>
          </ac:spMkLst>
        </pc:spChg>
      </pc:sldChg>
      <pc:sldChg chg="modSp mod">
        <pc:chgData name="Thelma Cohen" userId="b67ece850c80ab14" providerId="LiveId" clId="{2E333A42-CD16-446D-979A-256262A61EC5}" dt="2025-04-19T17:29:24.681" v="95"/>
        <pc:sldMkLst>
          <pc:docMk/>
          <pc:sldMk cId="1720488896" sldId="550"/>
        </pc:sldMkLst>
        <pc:spChg chg="mod">
          <ac:chgData name="Thelma Cohen" userId="b67ece850c80ab14" providerId="LiveId" clId="{2E333A42-CD16-446D-979A-256262A61EC5}" dt="2025-04-19T17:29:24.681" v="95"/>
          <ac:spMkLst>
            <pc:docMk/>
            <pc:sldMk cId="1720488896" sldId="550"/>
            <ac:spMk id="4" creationId="{1D93D766-15E2-F0D8-6BBF-81B1860F260F}"/>
          </ac:spMkLst>
        </pc:spChg>
      </pc:sldChg>
      <pc:sldChg chg="modSp mod">
        <pc:chgData name="Thelma Cohen" userId="b67ece850c80ab14" providerId="LiveId" clId="{2E333A42-CD16-446D-979A-256262A61EC5}" dt="2025-04-19T17:24:49.846" v="66" actId="113"/>
        <pc:sldMkLst>
          <pc:docMk/>
          <pc:sldMk cId="2341661889" sldId="551"/>
        </pc:sldMkLst>
        <pc:spChg chg="mod">
          <ac:chgData name="Thelma Cohen" userId="b67ece850c80ab14" providerId="LiveId" clId="{2E333A42-CD16-446D-979A-256262A61EC5}" dt="2025-04-19T17:24:49.846" v="66" actId="113"/>
          <ac:spMkLst>
            <pc:docMk/>
            <pc:sldMk cId="2341661889" sldId="551"/>
            <ac:spMk id="3" creationId="{AF8F4ADC-4076-B787-1081-AD2BC72B6D41}"/>
          </ac:spMkLst>
        </pc:spChg>
      </pc:sldChg>
      <pc:sldChg chg="modSp mod">
        <pc:chgData name="Thelma Cohen" userId="b67ece850c80ab14" providerId="LiveId" clId="{2E333A42-CD16-446D-979A-256262A61EC5}" dt="2025-04-19T17:25:18.730" v="69" actId="1076"/>
        <pc:sldMkLst>
          <pc:docMk/>
          <pc:sldMk cId="4178069635" sldId="552"/>
        </pc:sldMkLst>
        <pc:spChg chg="mod">
          <ac:chgData name="Thelma Cohen" userId="b67ece850c80ab14" providerId="LiveId" clId="{2E333A42-CD16-446D-979A-256262A61EC5}" dt="2025-04-19T17:25:18.730" v="69" actId="1076"/>
          <ac:spMkLst>
            <pc:docMk/>
            <pc:sldMk cId="4178069635" sldId="552"/>
            <ac:spMk id="3" creationId="{ACE8E095-6246-02A0-DE2A-D34F91957F2A}"/>
          </ac:spMkLst>
        </pc:spChg>
      </pc:sldChg>
      <pc:sldChg chg="del">
        <pc:chgData name="Thelma Cohen" userId="b67ece850c80ab14" providerId="LiveId" clId="{2E333A42-CD16-446D-979A-256262A61EC5}" dt="2025-04-19T17:29:30.574" v="100" actId="47"/>
        <pc:sldMkLst>
          <pc:docMk/>
          <pc:sldMk cId="2977754313" sldId="553"/>
        </pc:sldMkLst>
      </pc:sldChg>
      <pc:sldChg chg="del">
        <pc:chgData name="Thelma Cohen" userId="b67ece850c80ab14" providerId="LiveId" clId="{2E333A42-CD16-446D-979A-256262A61EC5}" dt="2025-04-19T17:29:29.606" v="99" actId="47"/>
        <pc:sldMkLst>
          <pc:docMk/>
          <pc:sldMk cId="3419389304" sldId="554"/>
        </pc:sldMkLst>
      </pc:sldChg>
      <pc:sldChg chg="del">
        <pc:chgData name="Thelma Cohen" userId="b67ece850c80ab14" providerId="LiveId" clId="{2E333A42-CD16-446D-979A-256262A61EC5}" dt="2025-04-19T17:29:28.995" v="98" actId="47"/>
        <pc:sldMkLst>
          <pc:docMk/>
          <pc:sldMk cId="2418192304" sldId="555"/>
        </pc:sldMkLst>
      </pc:sldChg>
      <pc:sldChg chg="del">
        <pc:chgData name="Thelma Cohen" userId="b67ece850c80ab14" providerId="LiveId" clId="{2E333A42-CD16-446D-979A-256262A61EC5}" dt="2025-04-19T17:29:28.405" v="97" actId="47"/>
        <pc:sldMkLst>
          <pc:docMk/>
          <pc:sldMk cId="3061708525" sldId="556"/>
        </pc:sldMkLst>
      </pc:sldChg>
      <pc:sldChg chg="del">
        <pc:chgData name="Thelma Cohen" userId="b67ece850c80ab14" providerId="LiveId" clId="{2E333A42-CD16-446D-979A-256262A61EC5}" dt="2025-04-19T17:29:27.800" v="96" actId="47"/>
        <pc:sldMkLst>
          <pc:docMk/>
          <pc:sldMk cId="3533517545" sldId="557"/>
        </pc:sldMkLst>
      </pc:sldChg>
      <pc:sldChg chg="modSp add mod">
        <pc:chgData name="Thelma Cohen" userId="b67ece850c80ab14" providerId="LiveId" clId="{2E333A42-CD16-446D-979A-256262A61EC5}" dt="2025-04-19T17:25:28.772" v="70"/>
        <pc:sldMkLst>
          <pc:docMk/>
          <pc:sldMk cId="3224029422" sldId="560"/>
        </pc:sldMkLst>
        <pc:spChg chg="mod">
          <ac:chgData name="Thelma Cohen" userId="b67ece850c80ab14" providerId="LiveId" clId="{2E333A42-CD16-446D-979A-256262A61EC5}" dt="2025-04-19T17:25:28.772" v="70"/>
          <ac:spMkLst>
            <pc:docMk/>
            <pc:sldMk cId="3224029422" sldId="560"/>
            <ac:spMk id="3" creationId="{D9D13626-DF9F-320B-F76A-309CAC1E980F}"/>
          </ac:spMkLst>
        </pc:spChg>
      </pc:sldChg>
      <pc:sldChg chg="delSp modSp add mod">
        <pc:chgData name="Thelma Cohen" userId="b67ece850c80ab14" providerId="LiveId" clId="{2E333A42-CD16-446D-979A-256262A61EC5}" dt="2025-04-19T17:33:03.032" v="121"/>
        <pc:sldMkLst>
          <pc:docMk/>
          <pc:sldMk cId="951474172" sldId="561"/>
        </pc:sldMkLst>
        <pc:spChg chg="del">
          <ac:chgData name="Thelma Cohen" userId="b67ece850c80ab14" providerId="LiveId" clId="{2E333A42-CD16-446D-979A-256262A61EC5}" dt="2025-04-19T17:32:58.919" v="120" actId="478"/>
          <ac:spMkLst>
            <pc:docMk/>
            <pc:sldMk cId="951474172" sldId="561"/>
            <ac:spMk id="3" creationId="{03A87A55-0C10-CE29-95CB-CA49B5363C00}"/>
          </ac:spMkLst>
        </pc:spChg>
        <pc:spChg chg="mod">
          <ac:chgData name="Thelma Cohen" userId="b67ece850c80ab14" providerId="LiveId" clId="{2E333A42-CD16-446D-979A-256262A61EC5}" dt="2025-04-19T17:33:03.032" v="121"/>
          <ac:spMkLst>
            <pc:docMk/>
            <pc:sldMk cId="951474172" sldId="561"/>
            <ac:spMk id="4" creationId="{CC2D0528-8618-15C0-9163-1DE30629760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2406EF-6ECE-34C3-EFFE-4DC0D80818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F2D26A3-93D9-0864-7D26-42BDBF947C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9DAD28-9620-459E-B860-F32137711B7A}" type="datetimeFigureOut">
              <a:rPr lang="en-GB" smtClean="0"/>
              <a:t>19/04/2025</a:t>
            </a:fld>
            <a:endParaRPr lang="en-GB"/>
          </a:p>
        </p:txBody>
      </p:sp>
      <p:sp>
        <p:nvSpPr>
          <p:cNvPr id="4" name="Footer Placeholder 3">
            <a:extLst>
              <a:ext uri="{FF2B5EF4-FFF2-40B4-BE49-F238E27FC236}">
                <a16:creationId xmlns:a16="http://schemas.microsoft.com/office/drawing/2014/main" id="{8AD902CE-5450-52DC-189B-7EEF881E12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C45A9E8-2A80-006E-0945-D20DFF3AA4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4AB169-8A69-4FB7-AD2D-D776E3297BE1}" type="slidenum">
              <a:rPr lang="en-GB" smtClean="0"/>
              <a:t>‹#›</a:t>
            </a:fld>
            <a:endParaRPr lang="en-GB"/>
          </a:p>
        </p:txBody>
      </p:sp>
    </p:spTree>
    <p:extLst>
      <p:ext uri="{BB962C8B-B14F-4D97-AF65-F5344CB8AC3E}">
        <p14:creationId xmlns:p14="http://schemas.microsoft.com/office/powerpoint/2010/main" val="13454245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A262-4B3D-4D48-B066-E23C05606D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C98C4-313A-4946-B4BE-907435F44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F14A2D-DAC6-4C13-BDE7-81276873C965}"/>
              </a:ext>
            </a:extLst>
          </p:cNvPr>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a:extLst>
              <a:ext uri="{FF2B5EF4-FFF2-40B4-BE49-F238E27FC236}">
                <a16:creationId xmlns:a16="http://schemas.microsoft.com/office/drawing/2014/main" id="{CF890E41-C631-47A3-9141-C6180E6B0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05E25-48CD-4E45-B869-26823B306C9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6086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9B67-C87E-4262-81C4-0D386A101D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8972E2-327E-43CA-8039-B6208501AF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246E7-331D-4F2A-AF8A-FD10A9818BCB}"/>
              </a:ext>
            </a:extLst>
          </p:cNvPr>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a:extLst>
              <a:ext uri="{FF2B5EF4-FFF2-40B4-BE49-F238E27FC236}">
                <a16:creationId xmlns:a16="http://schemas.microsoft.com/office/drawing/2014/main" id="{48550A24-EAF2-4100-B756-7852DBEDD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81190-3E2E-4743-9B18-3FF8C7756C4F}"/>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58415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C3978-E171-4938-ACE8-1DEF6859BB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4AB74E-38F2-4DE0-8B41-E8BB5601F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08E5-57B5-4B0B-B1C5-B23531AC15BE}"/>
              </a:ext>
            </a:extLst>
          </p:cNvPr>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a:extLst>
              <a:ext uri="{FF2B5EF4-FFF2-40B4-BE49-F238E27FC236}">
                <a16:creationId xmlns:a16="http://schemas.microsoft.com/office/drawing/2014/main" id="{07159948-D8B6-4CF1-9DB6-A6D9673BE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4910A-7906-4531-8439-F9612FBEB0FB}"/>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8671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0462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114890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60694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0860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080712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AC550-C712-435B-BD88-063685420A5B}" type="datetimeFigureOut">
              <a:rPr lang="en-US" smtClean="0"/>
              <a:t>4/19/2025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6586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AC550-C712-435B-BD88-063685420A5B}" type="datetimeFigureOut">
              <a:rPr lang="en-US" smtClean="0"/>
              <a:t>4/19/2025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1131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AC550-C712-435B-BD88-063685420A5B}" type="datetimeFigureOut">
              <a:rPr lang="en-US" smtClean="0"/>
              <a:t>4/19/2025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0952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3895-374A-4545-A0B9-EA5CCBDE8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463BB-8014-4B83-9851-F9AC88549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F6110-7BD4-4CD4-8810-810AE68A143E}"/>
              </a:ext>
            </a:extLst>
          </p:cNvPr>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a:extLst>
              <a:ext uri="{FF2B5EF4-FFF2-40B4-BE49-F238E27FC236}">
                <a16:creationId xmlns:a16="http://schemas.microsoft.com/office/drawing/2014/main" id="{46DC20B2-765E-4749-BED7-30381C215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5F78D-4930-4A44-9802-4B13D68B9F85}"/>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8047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46894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01776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03180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83619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6801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916659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4/19/2025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517989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4/19/2025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283923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959097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76848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5654-7401-41C1-A3B0-9FF2C9139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9FA749-17B1-40E1-A31B-20506472AE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8AA42-E290-4C7A-A6F1-C7BD3051BB2A}"/>
              </a:ext>
            </a:extLst>
          </p:cNvPr>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a:extLst>
              <a:ext uri="{FF2B5EF4-FFF2-40B4-BE49-F238E27FC236}">
                <a16:creationId xmlns:a16="http://schemas.microsoft.com/office/drawing/2014/main" id="{8558AD5E-F395-4975-8778-73E238AAD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8D567-3B24-4DE8-85A0-41931D65BE4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659199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DBD87A4-1AC7-450E-9BFC-4DDEDFD576B8}"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75627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006784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162578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146137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AC550-C712-435B-BD88-063685420A5B}" type="datetimeFigureOut">
              <a:rPr lang="en-US" smtClean="0"/>
              <a:t>4/19/2025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924606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AC550-C712-435B-BD88-063685420A5B}" type="datetimeFigureOut">
              <a:rPr lang="en-US" smtClean="0"/>
              <a:t>4/19/2025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25843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AC550-C712-435B-BD88-063685420A5B}" type="datetimeFigureOut">
              <a:rPr lang="en-US" smtClean="0"/>
              <a:t>4/19/2025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05385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5330091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564246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079303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7041-23D0-44C5-9CB1-EB1F82693F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77AA8-E98D-4E0E-98B8-7989191FE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94955E-6A62-4435-B5B8-F6EA53226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F4BD6-3372-45D6-9D3B-305C103371A5}"/>
              </a:ext>
            </a:extLst>
          </p:cNvPr>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a:extLst>
              <a:ext uri="{FF2B5EF4-FFF2-40B4-BE49-F238E27FC236}">
                <a16:creationId xmlns:a16="http://schemas.microsoft.com/office/drawing/2014/main" id="{B824D8DE-BE93-436F-8D5D-2ECCC9F6F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B0B15-7DAE-4544-BE18-7C15BAB17F37}"/>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828824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709986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9300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59424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4/19/2025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4770004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4/19/2025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334779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453786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1456009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3895-374A-4545-A0B9-EA5CCBDE8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463BB-8014-4B83-9851-F9AC88549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F6110-7BD4-4CD4-8810-810AE68A143E}"/>
              </a:ext>
            </a:extLst>
          </p:cNvPr>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a:extLst>
              <a:ext uri="{FF2B5EF4-FFF2-40B4-BE49-F238E27FC236}">
                <a16:creationId xmlns:a16="http://schemas.microsoft.com/office/drawing/2014/main" id="{46DC20B2-765E-4749-BED7-30381C215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5F78D-4930-4A44-9802-4B13D68B9F85}"/>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050381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55743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72995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3933-5AC5-4873-B2C7-5AB021AA36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74DE3C-0A7E-49CA-8DF6-D7841987A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BAB19-ECDC-434C-863F-4A309F6C39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54D6E7-76AA-4BF2-9DF1-091B4B867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4FAA68-D950-4349-B243-B3EFFC2BE2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8C39D6-C513-41C4-8DDD-8FD98070B902}"/>
              </a:ext>
            </a:extLst>
          </p:cNvPr>
          <p:cNvSpPr>
            <a:spLocks noGrp="1"/>
          </p:cNvSpPr>
          <p:nvPr>
            <p:ph type="dt" sz="half" idx="10"/>
          </p:nvPr>
        </p:nvSpPr>
        <p:spPr/>
        <p:txBody>
          <a:bodyPr/>
          <a:lstStyle/>
          <a:p>
            <a:fld id="{874AC550-C712-435B-BD88-063685420A5B}" type="datetimeFigureOut">
              <a:rPr lang="en-US" smtClean="0"/>
              <a:t>4/19/2025</a:t>
            </a:fld>
            <a:endParaRPr lang="en-US"/>
          </a:p>
        </p:txBody>
      </p:sp>
      <p:sp>
        <p:nvSpPr>
          <p:cNvPr id="8" name="Footer Placeholder 7">
            <a:extLst>
              <a:ext uri="{FF2B5EF4-FFF2-40B4-BE49-F238E27FC236}">
                <a16:creationId xmlns:a16="http://schemas.microsoft.com/office/drawing/2014/main" id="{97823938-76C2-4F2D-9756-F53FADB364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AEFD04-1F04-42C4-AA6D-BD25F7BD5F90}"/>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9127623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769423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2467971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AC550-C712-435B-BD88-063685420A5B}" type="datetimeFigureOut">
              <a:rPr lang="en-US" smtClean="0"/>
              <a:t>4/19/2025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7301658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AC550-C712-435B-BD88-063685420A5B}" type="datetimeFigureOut">
              <a:rPr lang="en-US" smtClean="0"/>
              <a:t>4/19/2025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5176528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AC550-C712-435B-BD88-063685420A5B}" type="datetimeFigureOut">
              <a:rPr lang="en-US" smtClean="0"/>
              <a:t>4/19/2025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5130673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2296824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896087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4/19/2025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6396405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85518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363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9689-3B2B-4824-90D1-455F75D019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18D726-6EF3-47E2-92E8-F16F74130357}"/>
              </a:ext>
            </a:extLst>
          </p:cNvPr>
          <p:cNvSpPr>
            <a:spLocks noGrp="1"/>
          </p:cNvSpPr>
          <p:nvPr>
            <p:ph type="dt" sz="half" idx="10"/>
          </p:nvPr>
        </p:nvSpPr>
        <p:spPr/>
        <p:txBody>
          <a:bodyPr/>
          <a:lstStyle/>
          <a:p>
            <a:fld id="{874AC550-C712-435B-BD88-063685420A5B}" type="datetimeFigureOut">
              <a:rPr lang="en-US" smtClean="0"/>
              <a:t>4/19/2025</a:t>
            </a:fld>
            <a:endParaRPr lang="en-US"/>
          </a:p>
        </p:txBody>
      </p:sp>
      <p:sp>
        <p:nvSpPr>
          <p:cNvPr id="4" name="Footer Placeholder 3">
            <a:extLst>
              <a:ext uri="{FF2B5EF4-FFF2-40B4-BE49-F238E27FC236}">
                <a16:creationId xmlns:a16="http://schemas.microsoft.com/office/drawing/2014/main" id="{2D0195A4-5606-45A2-A527-14065F0BFF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0EAA8-4458-43E2-933D-E0F4EDFA3B1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689214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6814905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699073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5557953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530578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8841352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EDBD87A4-1AC7-450E-9BFC-4DDEDFD576B8}"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44986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39928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1301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72551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AC550-C712-435B-BD88-063685420A5B}" type="datetimeFigureOut">
              <a:rPr lang="en-US" smtClean="0"/>
              <a:t>4/19/2025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237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FEF7C-7A43-40F7-BC66-B59261B85EF0}"/>
              </a:ext>
            </a:extLst>
          </p:cNvPr>
          <p:cNvSpPr>
            <a:spLocks noGrp="1"/>
          </p:cNvSpPr>
          <p:nvPr>
            <p:ph type="dt" sz="half" idx="10"/>
          </p:nvPr>
        </p:nvSpPr>
        <p:spPr/>
        <p:txBody>
          <a:bodyPr/>
          <a:lstStyle/>
          <a:p>
            <a:fld id="{874AC550-C712-435B-BD88-063685420A5B}" type="datetimeFigureOut">
              <a:rPr lang="en-US" smtClean="0"/>
              <a:t>4/19/2025</a:t>
            </a:fld>
            <a:endParaRPr lang="en-US"/>
          </a:p>
        </p:txBody>
      </p:sp>
      <p:sp>
        <p:nvSpPr>
          <p:cNvPr id="3" name="Footer Placeholder 2">
            <a:extLst>
              <a:ext uri="{FF2B5EF4-FFF2-40B4-BE49-F238E27FC236}">
                <a16:creationId xmlns:a16="http://schemas.microsoft.com/office/drawing/2014/main" id="{07099C85-06F4-4C3B-B002-9FB22E96B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1A9C42-2265-4749-BA0D-BA571ACE11B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84193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AC550-C712-435B-BD88-063685420A5B}" type="datetimeFigureOut">
              <a:rPr lang="en-US" smtClean="0"/>
              <a:t>4/19/2025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20602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AC550-C712-435B-BD88-063685420A5B}" type="datetimeFigureOut">
              <a:rPr lang="en-US" smtClean="0"/>
              <a:t>4/19/2025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5994539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469454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74AC550-C712-435B-BD88-063685420A5B}" type="datetimeFigureOut">
              <a:rPr lang="en-US" smtClean="0"/>
              <a:t>4/19/2025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522537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71174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5565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2008-0B41-4FC3-84A2-F662C7C20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5135A8-AD40-4F52-AF6A-975805562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367B5-2D41-4023-B867-8D677E8C1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A13CC-929F-45E3-B4BB-BC4875C4AA86}"/>
              </a:ext>
            </a:extLst>
          </p:cNvPr>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a:extLst>
              <a:ext uri="{FF2B5EF4-FFF2-40B4-BE49-F238E27FC236}">
                <a16:creationId xmlns:a16="http://schemas.microsoft.com/office/drawing/2014/main" id="{8ED0D339-7934-49FC-A0A0-34AC86BEC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4E1D7-5D4C-4A87-B264-8BA808D2BDC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6886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C1E-62AB-4512-9FC2-8CE2A8F5E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7D4EAE-A22B-42DF-ADBC-B1446F1BF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A3143-0AFF-45A4-BCCA-785E52FCE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4F22DC-3597-4559-9EF0-26AE17EA699D}"/>
              </a:ext>
            </a:extLst>
          </p:cNvPr>
          <p:cNvSpPr>
            <a:spLocks noGrp="1"/>
          </p:cNvSpPr>
          <p:nvPr>
            <p:ph type="dt" sz="half" idx="10"/>
          </p:nvPr>
        </p:nvSpPr>
        <p:spPr/>
        <p:txBody>
          <a:bodyPr/>
          <a:lstStyle/>
          <a:p>
            <a:fld id="{874AC550-C712-435B-BD88-063685420A5B}" type="datetimeFigureOut">
              <a:rPr lang="en-US" smtClean="0"/>
              <a:t>4/19/2025</a:t>
            </a:fld>
            <a:endParaRPr lang="en-US"/>
          </a:p>
        </p:txBody>
      </p:sp>
      <p:sp>
        <p:nvSpPr>
          <p:cNvPr id="6" name="Footer Placeholder 5">
            <a:extLst>
              <a:ext uri="{FF2B5EF4-FFF2-40B4-BE49-F238E27FC236}">
                <a16:creationId xmlns:a16="http://schemas.microsoft.com/office/drawing/2014/main" id="{06B83796-CD8A-492B-8131-4FEAE75C1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F97B3-01FB-4792-B89D-F455EB648B2D}"/>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83762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8.jp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9.jp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7BEB0-E877-4195-8E6A-F1ADC4D1B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684188-DD8E-46C1-8391-94FD5ADFE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1E014-9B0C-471B-B88D-611A8DB1F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AC550-C712-435B-BD88-063685420A5B}" type="datetimeFigureOut">
              <a:rPr lang="en-US" smtClean="0"/>
              <a:t>4/19/2025</a:t>
            </a:fld>
            <a:endParaRPr lang="en-US"/>
          </a:p>
        </p:txBody>
      </p:sp>
      <p:sp>
        <p:nvSpPr>
          <p:cNvPr id="5" name="Footer Placeholder 4">
            <a:extLst>
              <a:ext uri="{FF2B5EF4-FFF2-40B4-BE49-F238E27FC236}">
                <a16:creationId xmlns:a16="http://schemas.microsoft.com/office/drawing/2014/main" id="{34C80F8B-4FAC-4532-A71E-10B16C44B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CDDBF4-BAA9-452C-A6BD-DBC5E1032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02428430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74AC550-C712-435B-BD88-063685420A5B}" type="datetimeFigureOut">
              <a:rPr lang="en-US" smtClean="0"/>
              <a:t>4/19/2025</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825698159"/>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74AC550-C712-435B-BD88-063685420A5B}" type="datetimeFigureOut">
              <a:rPr lang="en-US" smtClean="0"/>
              <a:t>4/19/2025</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3431381995"/>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 id="2147484006"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74AC550-C712-435B-BD88-063685420A5B}" type="datetimeFigureOut">
              <a:rPr lang="en-US" smtClean="0"/>
              <a:t>4/19/2025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070211457"/>
      </p:ext>
    </p:extLst>
  </p:cSld>
  <p:clrMap bg1="dk1" tx1="lt1" bg2="dk2" tx2="lt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 id="214748415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74AC550-C712-435B-BD88-063685420A5B}" type="datetimeFigureOut">
              <a:rPr lang="en-US" smtClean="0"/>
              <a:t>4/19/2025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DBD87A4-1AC7-450E-9BFC-4DDEDFD576B8}"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863057"/>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sunrise-mountains-nature-orange-sky-1132614/"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sunrise-mountains-nature-orange-sky-1132614/" TargetMode="External"/><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6.xml.rels><?xml version="1.0" encoding="UTF-8" standalone="yes"?>
<Relationships xmlns="http://schemas.openxmlformats.org/package/2006/relationships"><Relationship Id="rId2" Type="http://schemas.openxmlformats.org/officeDocument/2006/relationships/hyperlink" Target="https://www.biblegateway.com/passage/?search=John%2020%3A%201-18&amp;version=ESV#fen-ESV-26863a" TargetMode="External"/><Relationship Id="rId1" Type="http://schemas.openxmlformats.org/officeDocument/2006/relationships/slideLayout" Target="../slideLayouts/slideLayout7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7.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choir-joyfull-gospel-cheering-305352/"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6B9B4B-87EE-C0D8-625B-6AF2C82F09BD}"/>
              </a:ext>
            </a:extLst>
          </p:cNvPr>
          <p:cNvSpPr txBox="1"/>
          <p:nvPr/>
        </p:nvSpPr>
        <p:spPr>
          <a:xfrm>
            <a:off x="262550" y="72427"/>
            <a:ext cx="8030424" cy="1107996"/>
          </a:xfrm>
          <a:prstGeom prst="rect">
            <a:avLst/>
          </a:prstGeom>
          <a:noFill/>
        </p:spPr>
        <p:txBody>
          <a:bodyPr wrap="square" rtlCol="0">
            <a:spAutoFit/>
          </a:bodyPr>
          <a:lstStyle/>
          <a:p>
            <a:r>
              <a:rPr lang="en-US" sz="6600" i="1" dirty="0">
                <a:solidFill>
                  <a:schemeClr val="bg1"/>
                </a:solidFill>
                <a:effectLst>
                  <a:outerShdw blurRad="38100" dist="38100" dir="2700000" algn="tl">
                    <a:srgbClr val="000000">
                      <a:alpha val="43137"/>
                    </a:srgbClr>
                  </a:outerShdw>
                </a:effectLst>
                <a:latin typeface="Garamond" panose="02020404030301010803" pitchFamily="18" charset="0"/>
              </a:rPr>
              <a:t>Welcome, He Has Risen! </a:t>
            </a:r>
            <a:endParaRPr lang="en-GB" sz="6600" i="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417566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D44CB3-1BD2-B5BB-B374-E7CA65C74D37}"/>
              </a:ext>
            </a:extLst>
          </p:cNvPr>
          <p:cNvSpPr txBox="1"/>
          <p:nvPr/>
        </p:nvSpPr>
        <p:spPr>
          <a:xfrm>
            <a:off x="261042" y="966201"/>
            <a:ext cx="11669916" cy="4247317"/>
          </a:xfrm>
          <a:prstGeom prst="rect">
            <a:avLst/>
          </a:prstGeom>
          <a:noFill/>
        </p:spPr>
        <p:txBody>
          <a:bodyPr wrap="square">
            <a:spAutoFit/>
          </a:bodyPr>
          <a:lstStyle/>
          <a:p>
            <a:pPr algn="ctr"/>
            <a:r>
              <a:rPr lang="en-US" sz="4500" b="1" i="0" dirty="0">
                <a:solidFill>
                  <a:srgbClr val="222222"/>
                </a:solidFill>
                <a:effectLst/>
                <a:latin typeface="Verdana" panose="020B0604030504040204" pitchFamily="34" charset="0"/>
              </a:rPr>
              <a:t>Refrain:</a:t>
            </a:r>
            <a:br>
              <a:rPr lang="en-US" sz="4500" b="1" dirty="0"/>
            </a:br>
            <a:r>
              <a:rPr lang="en-US" sz="4500" b="1" i="0" dirty="0">
                <a:solidFill>
                  <a:srgbClr val="222222"/>
                </a:solidFill>
                <a:effectLst/>
                <a:latin typeface="Verdana" panose="020B0604030504040204" pitchFamily="34" charset="0"/>
              </a:rPr>
              <a:t>So I'll cherish the old rugged cross,</a:t>
            </a:r>
            <a:br>
              <a:rPr lang="en-US" sz="4500" b="1" dirty="0"/>
            </a:br>
            <a:r>
              <a:rPr lang="en-US" sz="4500" b="1" i="0" dirty="0">
                <a:solidFill>
                  <a:srgbClr val="222222"/>
                </a:solidFill>
                <a:effectLst/>
                <a:latin typeface="Verdana" panose="020B0604030504040204" pitchFamily="34" charset="0"/>
              </a:rPr>
              <a:t>till my trophies at last I lay down;</a:t>
            </a:r>
            <a:br>
              <a:rPr lang="en-US" sz="4500" b="1" dirty="0"/>
            </a:br>
            <a:r>
              <a:rPr lang="en-US" sz="4500" b="1" i="0" dirty="0">
                <a:solidFill>
                  <a:srgbClr val="222222"/>
                </a:solidFill>
                <a:effectLst/>
                <a:latin typeface="Verdana" panose="020B0604030504040204" pitchFamily="34" charset="0"/>
              </a:rPr>
              <a:t>I will cling to the old rugged cross,</a:t>
            </a:r>
            <a:br>
              <a:rPr lang="en-US" sz="4500" b="1" dirty="0"/>
            </a:br>
            <a:r>
              <a:rPr lang="en-US" sz="4500" b="1" i="0" dirty="0">
                <a:solidFill>
                  <a:srgbClr val="222222"/>
                </a:solidFill>
                <a:effectLst/>
                <a:latin typeface="Verdana" panose="020B0604030504040204" pitchFamily="34" charset="0"/>
              </a:rPr>
              <a:t>and exchange it some day for a crown.</a:t>
            </a:r>
            <a:endParaRPr lang="en-GB" sz="4500" b="1" dirty="0"/>
          </a:p>
        </p:txBody>
      </p:sp>
    </p:spTree>
    <p:extLst>
      <p:ext uri="{BB962C8B-B14F-4D97-AF65-F5344CB8AC3E}">
        <p14:creationId xmlns:p14="http://schemas.microsoft.com/office/powerpoint/2010/main" val="213875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C1BDCB-F88D-166A-58F8-26FD8C4F9F95}"/>
              </a:ext>
            </a:extLst>
          </p:cNvPr>
          <p:cNvSpPr txBox="1"/>
          <p:nvPr/>
        </p:nvSpPr>
        <p:spPr>
          <a:xfrm>
            <a:off x="160697" y="507878"/>
            <a:ext cx="11870605" cy="4893647"/>
          </a:xfrm>
          <a:prstGeom prst="rect">
            <a:avLst/>
          </a:prstGeom>
          <a:noFill/>
        </p:spPr>
        <p:txBody>
          <a:bodyPr wrap="square">
            <a:spAutoFit/>
          </a:bodyPr>
          <a:lstStyle/>
          <a:p>
            <a:pPr algn="ctr"/>
            <a:r>
              <a:rPr lang="en-US" sz="5200" b="1" i="0" dirty="0">
                <a:solidFill>
                  <a:srgbClr val="222222"/>
                </a:solidFill>
                <a:effectLst/>
                <a:latin typeface="Verdana" panose="020B0604030504040204" pitchFamily="34" charset="0"/>
              </a:rPr>
              <a:t>2 </a:t>
            </a:r>
            <a:r>
              <a:rPr lang="en-US" sz="5200" b="0" i="0" dirty="0">
                <a:solidFill>
                  <a:srgbClr val="222222"/>
                </a:solidFill>
                <a:effectLst/>
                <a:latin typeface="Verdana" panose="020B0604030504040204" pitchFamily="34" charset="0"/>
              </a:rPr>
              <a:t>O that old rugged cross, so despised by the world,</a:t>
            </a:r>
            <a:br>
              <a:rPr lang="en-US" sz="5200" dirty="0"/>
            </a:br>
            <a:r>
              <a:rPr lang="en-US" sz="5200" b="0" i="0" dirty="0">
                <a:solidFill>
                  <a:srgbClr val="222222"/>
                </a:solidFill>
                <a:effectLst/>
                <a:latin typeface="Verdana" panose="020B0604030504040204" pitchFamily="34" charset="0"/>
              </a:rPr>
              <a:t>has a wondrous attraction for me;</a:t>
            </a:r>
            <a:br>
              <a:rPr lang="en-US" sz="5200" dirty="0"/>
            </a:br>
            <a:r>
              <a:rPr lang="en-US" sz="5200" b="0" i="0" dirty="0">
                <a:solidFill>
                  <a:srgbClr val="222222"/>
                </a:solidFill>
                <a:effectLst/>
                <a:latin typeface="Verdana" panose="020B0604030504040204" pitchFamily="34" charset="0"/>
              </a:rPr>
              <a:t>for the dear Lamb of God left his glory above</a:t>
            </a:r>
            <a:br>
              <a:rPr lang="en-US" sz="5200" dirty="0"/>
            </a:br>
            <a:r>
              <a:rPr lang="en-US" sz="5200" b="0" i="0" dirty="0">
                <a:solidFill>
                  <a:srgbClr val="222222"/>
                </a:solidFill>
                <a:effectLst/>
                <a:latin typeface="Verdana" panose="020B0604030504040204" pitchFamily="34" charset="0"/>
              </a:rPr>
              <a:t>to bear it to dark Calvary. </a:t>
            </a:r>
            <a:endParaRPr lang="en-GB" sz="5200" b="1" dirty="0"/>
          </a:p>
        </p:txBody>
      </p:sp>
    </p:spTree>
    <p:extLst>
      <p:ext uri="{BB962C8B-B14F-4D97-AF65-F5344CB8AC3E}">
        <p14:creationId xmlns:p14="http://schemas.microsoft.com/office/powerpoint/2010/main" val="179318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a:extLst>
            <a:ext uri="{FF2B5EF4-FFF2-40B4-BE49-F238E27FC236}">
              <a16:creationId xmlns:a16="http://schemas.microsoft.com/office/drawing/2014/main" id="{8ADF8E1A-DC40-635F-D478-C7CDEF93C70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E46770-315C-9449-C633-0013F8A011D5}"/>
              </a:ext>
            </a:extLst>
          </p:cNvPr>
          <p:cNvSpPr txBox="1"/>
          <p:nvPr/>
        </p:nvSpPr>
        <p:spPr>
          <a:xfrm>
            <a:off x="261042" y="966201"/>
            <a:ext cx="11669916" cy="4247317"/>
          </a:xfrm>
          <a:prstGeom prst="rect">
            <a:avLst/>
          </a:prstGeom>
          <a:noFill/>
        </p:spPr>
        <p:txBody>
          <a:bodyPr wrap="square">
            <a:spAutoFit/>
          </a:bodyPr>
          <a:lstStyle/>
          <a:p>
            <a:pPr algn="ctr"/>
            <a:r>
              <a:rPr lang="en-US" sz="4500" b="1" i="0" dirty="0">
                <a:solidFill>
                  <a:srgbClr val="222222"/>
                </a:solidFill>
                <a:effectLst/>
                <a:latin typeface="Verdana" panose="020B0604030504040204" pitchFamily="34" charset="0"/>
              </a:rPr>
              <a:t>Refrain:</a:t>
            </a:r>
            <a:br>
              <a:rPr lang="en-US" sz="4500" b="1" dirty="0"/>
            </a:br>
            <a:r>
              <a:rPr lang="en-US" sz="4500" b="1" i="0" dirty="0">
                <a:solidFill>
                  <a:srgbClr val="222222"/>
                </a:solidFill>
                <a:effectLst/>
                <a:latin typeface="Verdana" panose="020B0604030504040204" pitchFamily="34" charset="0"/>
              </a:rPr>
              <a:t>So I'll cherish the old rugged cross,</a:t>
            </a:r>
            <a:br>
              <a:rPr lang="en-US" sz="4500" b="1" dirty="0"/>
            </a:br>
            <a:r>
              <a:rPr lang="en-US" sz="4500" b="1" i="0" dirty="0">
                <a:solidFill>
                  <a:srgbClr val="222222"/>
                </a:solidFill>
                <a:effectLst/>
                <a:latin typeface="Verdana" panose="020B0604030504040204" pitchFamily="34" charset="0"/>
              </a:rPr>
              <a:t>till my trophies at last I lay down;</a:t>
            </a:r>
            <a:br>
              <a:rPr lang="en-US" sz="4500" b="1" dirty="0"/>
            </a:br>
            <a:r>
              <a:rPr lang="en-US" sz="4500" b="1" i="0" dirty="0">
                <a:solidFill>
                  <a:srgbClr val="222222"/>
                </a:solidFill>
                <a:effectLst/>
                <a:latin typeface="Verdana" panose="020B0604030504040204" pitchFamily="34" charset="0"/>
              </a:rPr>
              <a:t>I will cling to the old rugged cross,</a:t>
            </a:r>
            <a:br>
              <a:rPr lang="en-US" sz="4500" b="1" dirty="0"/>
            </a:br>
            <a:r>
              <a:rPr lang="en-US" sz="4500" b="1" i="0" dirty="0">
                <a:solidFill>
                  <a:srgbClr val="222222"/>
                </a:solidFill>
                <a:effectLst/>
                <a:latin typeface="Verdana" panose="020B0604030504040204" pitchFamily="34" charset="0"/>
              </a:rPr>
              <a:t>and exchange it some day for a crown.</a:t>
            </a:r>
            <a:endParaRPr lang="en-GB" sz="4500" b="1" dirty="0"/>
          </a:p>
        </p:txBody>
      </p:sp>
    </p:spTree>
    <p:extLst>
      <p:ext uri="{BB962C8B-B14F-4D97-AF65-F5344CB8AC3E}">
        <p14:creationId xmlns:p14="http://schemas.microsoft.com/office/powerpoint/2010/main" val="4022177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a:extLst>
            <a:ext uri="{FF2B5EF4-FFF2-40B4-BE49-F238E27FC236}">
              <a16:creationId xmlns:a16="http://schemas.microsoft.com/office/drawing/2014/main" id="{47B5D701-DBA5-6025-3038-F0DD70BF7B0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EE9CCEA-605F-B147-FD0F-B8373E2DF7CF}"/>
              </a:ext>
            </a:extLst>
          </p:cNvPr>
          <p:cNvSpPr txBox="1"/>
          <p:nvPr/>
        </p:nvSpPr>
        <p:spPr>
          <a:xfrm>
            <a:off x="320408" y="419481"/>
            <a:ext cx="11027296" cy="5693866"/>
          </a:xfrm>
          <a:prstGeom prst="rect">
            <a:avLst/>
          </a:prstGeom>
          <a:noFill/>
        </p:spPr>
        <p:txBody>
          <a:bodyPr wrap="square">
            <a:spAutoFit/>
          </a:bodyPr>
          <a:lstStyle/>
          <a:p>
            <a:pPr algn="ctr"/>
            <a:r>
              <a:rPr lang="en-US" sz="5000" b="1" i="0" dirty="0">
                <a:solidFill>
                  <a:srgbClr val="222222"/>
                </a:solidFill>
                <a:effectLst/>
                <a:latin typeface="Verdana" panose="020B0604030504040204" pitchFamily="34" charset="0"/>
              </a:rPr>
              <a:t>4</a:t>
            </a:r>
            <a:r>
              <a:rPr lang="en-US" sz="5000" b="0" i="0" dirty="0">
                <a:solidFill>
                  <a:srgbClr val="222222"/>
                </a:solidFill>
                <a:effectLst/>
                <a:latin typeface="Verdana" panose="020B0604030504040204" pitchFamily="34" charset="0"/>
              </a:rPr>
              <a:t> To that old rugged cross I will ever be true,</a:t>
            </a:r>
            <a:br>
              <a:rPr lang="en-US" sz="5000" dirty="0"/>
            </a:br>
            <a:r>
              <a:rPr lang="en-US" sz="5000" b="0" i="0" dirty="0">
                <a:solidFill>
                  <a:srgbClr val="222222"/>
                </a:solidFill>
                <a:effectLst/>
                <a:latin typeface="Verdana" panose="020B0604030504040204" pitchFamily="34" charset="0"/>
              </a:rPr>
              <a:t>its shame and reproach gladly bear;</a:t>
            </a:r>
            <a:br>
              <a:rPr lang="en-US" sz="5000" dirty="0"/>
            </a:br>
            <a:r>
              <a:rPr lang="en-US" sz="5000" b="0" i="0" dirty="0">
                <a:solidFill>
                  <a:srgbClr val="222222"/>
                </a:solidFill>
                <a:effectLst/>
                <a:latin typeface="Verdana" panose="020B0604030504040204" pitchFamily="34" charset="0"/>
              </a:rPr>
              <a:t>then he'll call me some day to my home far away,</a:t>
            </a:r>
            <a:br>
              <a:rPr lang="en-US" sz="5000" dirty="0"/>
            </a:br>
            <a:r>
              <a:rPr lang="en-US" sz="5000" b="0" i="0" dirty="0">
                <a:solidFill>
                  <a:srgbClr val="222222"/>
                </a:solidFill>
                <a:effectLst/>
                <a:latin typeface="Verdana" panose="020B0604030504040204" pitchFamily="34" charset="0"/>
              </a:rPr>
              <a:t>where his glory forever I'll share.</a:t>
            </a:r>
            <a:endParaRPr lang="en-GB" sz="5000" b="1" dirty="0"/>
          </a:p>
        </p:txBody>
      </p:sp>
    </p:spTree>
    <p:extLst>
      <p:ext uri="{BB962C8B-B14F-4D97-AF65-F5344CB8AC3E}">
        <p14:creationId xmlns:p14="http://schemas.microsoft.com/office/powerpoint/2010/main" val="1731477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a:extLst>
            <a:ext uri="{FF2B5EF4-FFF2-40B4-BE49-F238E27FC236}">
              <a16:creationId xmlns:a16="http://schemas.microsoft.com/office/drawing/2014/main" id="{A03AC481-893F-116A-BB2B-8FCCB4F17D9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162B6FB-2C65-A772-C900-EDD26BD9F266}"/>
              </a:ext>
            </a:extLst>
          </p:cNvPr>
          <p:cNvSpPr txBox="1"/>
          <p:nvPr/>
        </p:nvSpPr>
        <p:spPr>
          <a:xfrm>
            <a:off x="261042" y="966201"/>
            <a:ext cx="11669916" cy="4247317"/>
          </a:xfrm>
          <a:prstGeom prst="rect">
            <a:avLst/>
          </a:prstGeom>
          <a:noFill/>
        </p:spPr>
        <p:txBody>
          <a:bodyPr wrap="square">
            <a:spAutoFit/>
          </a:bodyPr>
          <a:lstStyle/>
          <a:p>
            <a:pPr algn="ctr"/>
            <a:r>
              <a:rPr lang="en-US" sz="4500" b="1" i="0" dirty="0">
                <a:solidFill>
                  <a:srgbClr val="222222"/>
                </a:solidFill>
                <a:effectLst/>
                <a:latin typeface="Verdana" panose="020B0604030504040204" pitchFamily="34" charset="0"/>
              </a:rPr>
              <a:t>Refrain:</a:t>
            </a:r>
            <a:br>
              <a:rPr lang="en-US" sz="4500" b="1" dirty="0"/>
            </a:br>
            <a:r>
              <a:rPr lang="en-US" sz="4500" b="1" i="0" dirty="0">
                <a:solidFill>
                  <a:srgbClr val="222222"/>
                </a:solidFill>
                <a:effectLst/>
                <a:latin typeface="Verdana" panose="020B0604030504040204" pitchFamily="34" charset="0"/>
              </a:rPr>
              <a:t>So I'll cherish the old rugged cross,</a:t>
            </a:r>
            <a:br>
              <a:rPr lang="en-US" sz="4500" b="1" dirty="0"/>
            </a:br>
            <a:r>
              <a:rPr lang="en-US" sz="4500" b="1" i="0" dirty="0">
                <a:solidFill>
                  <a:srgbClr val="222222"/>
                </a:solidFill>
                <a:effectLst/>
                <a:latin typeface="Verdana" panose="020B0604030504040204" pitchFamily="34" charset="0"/>
              </a:rPr>
              <a:t>till my trophies at last I lay down;</a:t>
            </a:r>
            <a:br>
              <a:rPr lang="en-US" sz="4500" b="1" dirty="0"/>
            </a:br>
            <a:r>
              <a:rPr lang="en-US" sz="4500" b="1" i="0" dirty="0">
                <a:solidFill>
                  <a:srgbClr val="222222"/>
                </a:solidFill>
                <a:effectLst/>
                <a:latin typeface="Verdana" panose="020B0604030504040204" pitchFamily="34" charset="0"/>
              </a:rPr>
              <a:t>I will cling to the old rugged cross,</a:t>
            </a:r>
            <a:br>
              <a:rPr lang="en-US" sz="4500" b="1" dirty="0"/>
            </a:br>
            <a:r>
              <a:rPr lang="en-US" sz="4500" b="1" i="0" dirty="0">
                <a:solidFill>
                  <a:srgbClr val="222222"/>
                </a:solidFill>
                <a:effectLst/>
                <a:latin typeface="Verdana" panose="020B0604030504040204" pitchFamily="34" charset="0"/>
              </a:rPr>
              <a:t>and exchange it some day for a crown.</a:t>
            </a:r>
            <a:endParaRPr lang="en-GB" sz="4500" b="1" dirty="0"/>
          </a:p>
        </p:txBody>
      </p:sp>
    </p:spTree>
    <p:extLst>
      <p:ext uri="{BB962C8B-B14F-4D97-AF65-F5344CB8AC3E}">
        <p14:creationId xmlns:p14="http://schemas.microsoft.com/office/powerpoint/2010/main" val="78675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FA58FA-60F5-4056-8CE8-B8243BE5438A}"/>
              </a:ext>
            </a:extLst>
          </p:cNvPr>
          <p:cNvSpPr/>
          <p:nvPr/>
        </p:nvSpPr>
        <p:spPr>
          <a:xfrm>
            <a:off x="2234355" y="2391279"/>
            <a:ext cx="7904358" cy="1446550"/>
          </a:xfrm>
          <a:prstGeom prst="rect">
            <a:avLst/>
          </a:prstGeom>
        </p:spPr>
        <p:txBody>
          <a:bodyPr wrap="square">
            <a:spAutoFit/>
          </a:bodyPr>
          <a:lstStyle/>
          <a:p>
            <a:pPr algn="ctr"/>
            <a:r>
              <a:rPr lang="en-US" sz="8800" b="1" dirty="0">
                <a:effectLst>
                  <a:outerShdw blurRad="38100" dist="38100" dir="2700000" algn="tl">
                    <a:srgbClr val="000000">
                      <a:alpha val="43137"/>
                    </a:srgbClr>
                  </a:outerShdw>
                </a:effectLst>
                <a:ea typeface="Times New Roman" panose="02020603050405020304" pitchFamily="18" charset="0"/>
              </a:rPr>
              <a:t>Morning Prayer</a:t>
            </a:r>
            <a:endParaRPr lang="en-US" sz="8800" dirty="0">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342195004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DB73-19E7-4C30-BB3C-E6C6CF0CC1CD}"/>
              </a:ext>
            </a:extLst>
          </p:cNvPr>
          <p:cNvSpPr>
            <a:spLocks noGrp="1"/>
          </p:cNvSpPr>
          <p:nvPr>
            <p:ph type="title"/>
          </p:nvPr>
        </p:nvSpPr>
        <p:spPr>
          <a:xfrm>
            <a:off x="2915972" y="2246440"/>
            <a:ext cx="6751320" cy="1984120"/>
          </a:xfrm>
        </p:spPr>
        <p:txBody>
          <a:bodyPr vert="horz" lIns="91440" tIns="45720" rIns="91440" bIns="45720" rtlCol="0" anchor="b">
            <a:normAutofit/>
          </a:bodyPr>
          <a:lstStyle/>
          <a:p>
            <a:r>
              <a:rPr lang="en-US" sz="11500" b="1" dirty="0">
                <a:solidFill>
                  <a:schemeClr val="accent1">
                    <a:lumMod val="75000"/>
                  </a:schemeClr>
                </a:solidFill>
                <a:effectLst>
                  <a:outerShdw blurRad="38100" dist="38100" dir="2700000" algn="tl">
                    <a:srgbClr val="000000">
                      <a:alpha val="43137"/>
                    </a:srgbClr>
                  </a:outerShdw>
                </a:effectLst>
                <a:latin typeface="+mn-lt"/>
              </a:rPr>
              <a:t>Response</a:t>
            </a:r>
          </a:p>
        </p:txBody>
      </p:sp>
    </p:spTree>
    <p:extLst>
      <p:ext uri="{BB962C8B-B14F-4D97-AF65-F5344CB8AC3E}">
        <p14:creationId xmlns:p14="http://schemas.microsoft.com/office/powerpoint/2010/main" val="180256054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1F3917-4771-415F-8098-E3A2EB4089CE}"/>
              </a:ext>
            </a:extLst>
          </p:cNvPr>
          <p:cNvSpPr>
            <a:spLocks noGrp="1"/>
          </p:cNvSpPr>
          <p:nvPr>
            <p:ph type="title"/>
          </p:nvPr>
        </p:nvSpPr>
        <p:spPr>
          <a:xfrm>
            <a:off x="197667" y="988828"/>
            <a:ext cx="11796666" cy="5058887"/>
          </a:xfrm>
        </p:spPr>
        <p:txBody>
          <a:bodyPr vert="horz" lIns="91440" tIns="45720" rIns="91440" bIns="45720" rtlCol="0" anchor="b">
            <a:normAutofit fontScale="90000"/>
          </a:bodyPr>
          <a:lstStyle/>
          <a:p>
            <a:pPr algn="ctr"/>
            <a:r>
              <a:rPr lang="en-US" sz="8800" b="1" dirty="0">
                <a:solidFill>
                  <a:schemeClr val="accent1">
                    <a:lumMod val="75000"/>
                  </a:schemeClr>
                </a:solidFill>
                <a:latin typeface="Calibri" panose="020F0502020204030204" pitchFamily="34" charset="0"/>
                <a:cs typeface="Calibri" panose="020F0502020204030204" pitchFamily="34" charset="0"/>
              </a:rPr>
              <a:t>Affirmation </a:t>
            </a:r>
            <a:br>
              <a:rPr lang="en-US" sz="8800" b="1" dirty="0">
                <a:solidFill>
                  <a:schemeClr val="accent1">
                    <a:lumMod val="75000"/>
                  </a:schemeClr>
                </a:solidFill>
                <a:latin typeface="Calibri" panose="020F0502020204030204" pitchFamily="34" charset="0"/>
                <a:cs typeface="Calibri" panose="020F0502020204030204" pitchFamily="34" charset="0"/>
              </a:rPr>
            </a:br>
            <a:r>
              <a:rPr lang="en-US" sz="8800" b="1" dirty="0">
                <a:solidFill>
                  <a:schemeClr val="accent1">
                    <a:lumMod val="75000"/>
                  </a:schemeClr>
                </a:solidFill>
                <a:latin typeface="Calibri" panose="020F0502020204030204" pitchFamily="34" charset="0"/>
                <a:cs typeface="Calibri" panose="020F0502020204030204" pitchFamily="34" charset="0"/>
              </a:rPr>
              <a:t>of </a:t>
            </a:r>
            <a:br>
              <a:rPr lang="en-US" sz="8800" b="1" dirty="0">
                <a:solidFill>
                  <a:schemeClr val="accent1">
                    <a:lumMod val="75000"/>
                  </a:schemeClr>
                </a:solidFill>
                <a:latin typeface="Calibri" panose="020F0502020204030204" pitchFamily="34" charset="0"/>
                <a:cs typeface="Calibri" panose="020F0502020204030204" pitchFamily="34" charset="0"/>
              </a:rPr>
            </a:br>
            <a:r>
              <a:rPr lang="en-US" sz="8800" b="1" dirty="0">
                <a:solidFill>
                  <a:schemeClr val="accent1">
                    <a:lumMod val="75000"/>
                  </a:schemeClr>
                </a:solidFill>
                <a:latin typeface="Calibri" panose="020F0502020204030204" pitchFamily="34" charset="0"/>
                <a:cs typeface="Calibri" panose="020F0502020204030204" pitchFamily="34" charset="0"/>
              </a:rPr>
              <a:t>Faith</a:t>
            </a:r>
            <a:br>
              <a:rPr lang="en-US" sz="8800" b="1" dirty="0">
                <a:solidFill>
                  <a:schemeClr val="accent1">
                    <a:lumMod val="75000"/>
                  </a:schemeClr>
                </a:solidFill>
                <a:latin typeface="Calibri" panose="020F0502020204030204" pitchFamily="34" charset="0"/>
                <a:cs typeface="Calibri" panose="020F0502020204030204" pitchFamily="34" charset="0"/>
              </a:rPr>
            </a:br>
            <a:r>
              <a:rPr lang="en-US" sz="8800" b="1" dirty="0">
                <a:solidFill>
                  <a:schemeClr val="bg2"/>
                </a:solidFill>
                <a:cs typeface="Calibri" panose="020F0502020204030204" pitchFamily="34" charset="0"/>
              </a:rPr>
              <a:t>“The Apostles’ Creed”</a:t>
            </a:r>
          </a:p>
        </p:txBody>
      </p:sp>
    </p:spTree>
    <p:extLst>
      <p:ext uri="{BB962C8B-B14F-4D97-AF65-F5344CB8AC3E}">
        <p14:creationId xmlns:p14="http://schemas.microsoft.com/office/powerpoint/2010/main" val="223192539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918F-0ED2-402C-83EC-4DEA2685E110}"/>
              </a:ext>
            </a:extLst>
          </p:cNvPr>
          <p:cNvSpPr>
            <a:spLocks noGrp="1"/>
          </p:cNvSpPr>
          <p:nvPr>
            <p:ph type="title"/>
          </p:nvPr>
        </p:nvSpPr>
        <p:spPr>
          <a:xfrm>
            <a:off x="1343319" y="2314308"/>
            <a:ext cx="9505361" cy="4001432"/>
          </a:xfrm>
        </p:spPr>
        <p:txBody>
          <a:bodyPr>
            <a:noAutofit/>
          </a:bodyPr>
          <a:lstStyle/>
          <a:p>
            <a:r>
              <a:rPr lang="en-US" sz="6000" b="1" dirty="0">
                <a:solidFill>
                  <a:schemeClr val="bg1"/>
                </a:solidFill>
              </a:rPr>
              <a:t>I believe in God the Father Almighty. The maker of heaven and earth;</a:t>
            </a:r>
          </a:p>
        </p:txBody>
      </p:sp>
    </p:spTree>
    <p:extLst>
      <p:ext uri="{BB962C8B-B14F-4D97-AF65-F5344CB8AC3E}">
        <p14:creationId xmlns:p14="http://schemas.microsoft.com/office/powerpoint/2010/main" val="2087781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E0B43-617D-43A2-B482-B099CAA3A222}"/>
              </a:ext>
            </a:extLst>
          </p:cNvPr>
          <p:cNvSpPr/>
          <p:nvPr/>
        </p:nvSpPr>
        <p:spPr>
          <a:xfrm>
            <a:off x="1959446" y="2520537"/>
            <a:ext cx="8974280" cy="3416320"/>
          </a:xfrm>
          <a:prstGeom prst="rect">
            <a:avLst/>
          </a:prstGeom>
        </p:spPr>
        <p:txBody>
          <a:bodyPr wrap="square">
            <a:spAutoFit/>
          </a:bodyPr>
          <a:lstStyle/>
          <a:p>
            <a:r>
              <a:rPr lang="en-US" sz="5400" b="1" dirty="0">
                <a:solidFill>
                  <a:schemeClr val="bg1"/>
                </a:solidFill>
                <a:latin typeface="+mj-lt"/>
              </a:rPr>
              <a:t>and in Jesus Christ his only Son our Lord: who was conceived by the Holy Spirit, born of the Virgin Mary,</a:t>
            </a:r>
            <a:endParaRPr lang="en-US" sz="5400" dirty="0">
              <a:solidFill>
                <a:schemeClr val="bg1"/>
              </a:solidFill>
              <a:latin typeface="+mj-lt"/>
            </a:endParaRPr>
          </a:p>
        </p:txBody>
      </p:sp>
    </p:spTree>
    <p:extLst>
      <p:ext uri="{BB962C8B-B14F-4D97-AF65-F5344CB8AC3E}">
        <p14:creationId xmlns:p14="http://schemas.microsoft.com/office/powerpoint/2010/main" val="986095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D3CA86-889F-4862-B832-46452BF1E45C}"/>
              </a:ext>
            </a:extLst>
          </p:cNvPr>
          <p:cNvSpPr txBox="1"/>
          <p:nvPr/>
        </p:nvSpPr>
        <p:spPr>
          <a:xfrm>
            <a:off x="604416" y="1169323"/>
            <a:ext cx="7008495" cy="1446550"/>
          </a:xfrm>
          <a:prstGeom prst="rect">
            <a:avLst/>
          </a:prstGeom>
          <a:noFill/>
        </p:spPr>
        <p:txBody>
          <a:bodyPr wrap="square" rtlCol="0">
            <a:spAutoFit/>
          </a:bodyPr>
          <a:lstStyle/>
          <a:p>
            <a:r>
              <a:rPr lang="en-US" sz="8800" b="1" i="1" dirty="0">
                <a:solidFill>
                  <a:schemeClr val="bg1"/>
                </a:solidFill>
                <a:effectLst>
                  <a:glow rad="63500">
                    <a:schemeClr val="accent4">
                      <a:satMod val="175000"/>
                      <a:alpha val="40000"/>
                    </a:schemeClr>
                  </a:glow>
                  <a:outerShdw blurRad="38100" dist="38100" dir="2700000" algn="tl">
                    <a:srgbClr val="000000">
                      <a:alpha val="43137"/>
                    </a:srgbClr>
                  </a:outerShdw>
                </a:effectLst>
                <a:highlight>
                  <a:srgbClr val="000080"/>
                </a:highlight>
                <a:latin typeface="Constantia" panose="02030602050306030303" pitchFamily="18" charset="0"/>
              </a:rPr>
              <a:t>Processional</a:t>
            </a:r>
          </a:p>
        </p:txBody>
      </p:sp>
    </p:spTree>
    <p:extLst>
      <p:ext uri="{BB962C8B-B14F-4D97-AF65-F5344CB8AC3E}">
        <p14:creationId xmlns:p14="http://schemas.microsoft.com/office/powerpoint/2010/main" val="148735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E09C-9B75-42F3-A354-36070E238962}"/>
              </a:ext>
            </a:extLst>
          </p:cNvPr>
          <p:cNvSpPr>
            <a:spLocks noGrp="1"/>
          </p:cNvSpPr>
          <p:nvPr>
            <p:ph type="title"/>
          </p:nvPr>
        </p:nvSpPr>
        <p:spPr>
          <a:xfrm>
            <a:off x="1742301" y="2505283"/>
            <a:ext cx="8463403" cy="3151238"/>
          </a:xfrm>
        </p:spPr>
        <p:txBody>
          <a:bodyPr>
            <a:normAutofit/>
          </a:bodyPr>
          <a:lstStyle/>
          <a:p>
            <a:r>
              <a:rPr lang="en-US" sz="5400" b="1" dirty="0">
                <a:solidFill>
                  <a:schemeClr val="bg1"/>
                </a:solidFill>
              </a:rPr>
              <a:t>suffered under Pontius Pilate, was crucified, dead, and buried;</a:t>
            </a:r>
          </a:p>
        </p:txBody>
      </p:sp>
    </p:spTree>
    <p:extLst>
      <p:ext uri="{BB962C8B-B14F-4D97-AF65-F5344CB8AC3E}">
        <p14:creationId xmlns:p14="http://schemas.microsoft.com/office/powerpoint/2010/main" val="2215508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EB5C6E-5579-4A89-83DB-CC01041F61C1}"/>
              </a:ext>
            </a:extLst>
          </p:cNvPr>
          <p:cNvSpPr/>
          <p:nvPr/>
        </p:nvSpPr>
        <p:spPr>
          <a:xfrm>
            <a:off x="2640272" y="3090097"/>
            <a:ext cx="7514869" cy="2862322"/>
          </a:xfrm>
          <a:prstGeom prst="rect">
            <a:avLst/>
          </a:prstGeom>
        </p:spPr>
        <p:txBody>
          <a:bodyPr wrap="square">
            <a:spAutoFit/>
          </a:bodyPr>
          <a:lstStyle/>
          <a:p>
            <a:r>
              <a:rPr lang="en-US" sz="6000" b="1" dirty="0">
                <a:solidFill>
                  <a:schemeClr val="bg1"/>
                </a:solidFill>
              </a:rPr>
              <a:t>the third day he rose from the dead; he ascended into heaven,</a:t>
            </a:r>
            <a:endParaRPr lang="en-US" sz="6000" dirty="0">
              <a:solidFill>
                <a:schemeClr val="bg1"/>
              </a:solidFill>
            </a:endParaRPr>
          </a:p>
        </p:txBody>
      </p:sp>
    </p:spTree>
    <p:extLst>
      <p:ext uri="{BB962C8B-B14F-4D97-AF65-F5344CB8AC3E}">
        <p14:creationId xmlns:p14="http://schemas.microsoft.com/office/powerpoint/2010/main" val="1820570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D0FA-B374-4BAE-A9E0-451FD883DBA3}"/>
              </a:ext>
            </a:extLst>
          </p:cNvPr>
          <p:cNvSpPr>
            <a:spLocks noGrp="1"/>
          </p:cNvSpPr>
          <p:nvPr>
            <p:ph type="title"/>
          </p:nvPr>
        </p:nvSpPr>
        <p:spPr>
          <a:xfrm>
            <a:off x="1736556" y="2232837"/>
            <a:ext cx="9075858" cy="4242226"/>
          </a:xfrm>
        </p:spPr>
        <p:txBody>
          <a:bodyPr>
            <a:normAutofit/>
          </a:bodyPr>
          <a:lstStyle/>
          <a:p>
            <a:r>
              <a:rPr lang="en-US" sz="5400" b="1" dirty="0">
                <a:solidFill>
                  <a:schemeClr val="bg1"/>
                </a:solidFill>
              </a:rPr>
              <a:t>and sitteth at the right hand of God the Father Almighty; from thence he shall come to judge the quick and the dead.</a:t>
            </a:r>
          </a:p>
        </p:txBody>
      </p:sp>
    </p:spTree>
    <p:extLst>
      <p:ext uri="{BB962C8B-B14F-4D97-AF65-F5344CB8AC3E}">
        <p14:creationId xmlns:p14="http://schemas.microsoft.com/office/powerpoint/2010/main" val="1490041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A416-51FB-4D21-AFDA-4D98B4196FF4}"/>
              </a:ext>
            </a:extLst>
          </p:cNvPr>
          <p:cNvSpPr>
            <a:spLocks noGrp="1"/>
          </p:cNvSpPr>
          <p:nvPr>
            <p:ph type="title"/>
          </p:nvPr>
        </p:nvSpPr>
        <p:spPr>
          <a:xfrm>
            <a:off x="1652690" y="2254101"/>
            <a:ext cx="8574071" cy="3657601"/>
          </a:xfrm>
        </p:spPr>
        <p:txBody>
          <a:bodyPr>
            <a:normAutofit/>
          </a:bodyPr>
          <a:lstStyle/>
          <a:p>
            <a:r>
              <a:rPr lang="en-US" sz="5400" b="1" dirty="0">
                <a:solidFill>
                  <a:schemeClr val="bg1"/>
                </a:solidFill>
              </a:rPr>
              <a:t>I believe in the Holy Spirit, the Holy catholic** church, the communion of saints, the forgiveness of sins, </a:t>
            </a:r>
          </a:p>
        </p:txBody>
      </p:sp>
      <p:sp>
        <p:nvSpPr>
          <p:cNvPr id="3" name="TextBox 2">
            <a:extLst>
              <a:ext uri="{FF2B5EF4-FFF2-40B4-BE49-F238E27FC236}">
                <a16:creationId xmlns:a16="http://schemas.microsoft.com/office/drawing/2014/main" id="{BB70B10D-9751-0D70-845C-87BFD60C56AB}"/>
              </a:ext>
            </a:extLst>
          </p:cNvPr>
          <p:cNvSpPr txBox="1"/>
          <p:nvPr/>
        </p:nvSpPr>
        <p:spPr>
          <a:xfrm>
            <a:off x="7241249" y="6018029"/>
            <a:ext cx="4785504" cy="707886"/>
          </a:xfrm>
          <a:prstGeom prst="rect">
            <a:avLst/>
          </a:prstGeom>
          <a:noFill/>
        </p:spPr>
        <p:txBody>
          <a:bodyPr wrap="square" rtlCol="0">
            <a:spAutoFit/>
          </a:bodyPr>
          <a:lstStyle/>
          <a:p>
            <a:r>
              <a:rPr lang="en-US" sz="4000" b="1" dirty="0">
                <a:solidFill>
                  <a:schemeClr val="bg1"/>
                </a:solidFill>
              </a:rPr>
              <a:t>**</a:t>
            </a:r>
            <a:r>
              <a:rPr lang="en-US" sz="2800" b="1" dirty="0">
                <a:solidFill>
                  <a:schemeClr val="bg1"/>
                </a:solidFill>
              </a:rPr>
              <a:t>Church Universal</a:t>
            </a:r>
          </a:p>
        </p:txBody>
      </p:sp>
    </p:spTree>
    <p:extLst>
      <p:ext uri="{BB962C8B-B14F-4D97-AF65-F5344CB8AC3E}">
        <p14:creationId xmlns:p14="http://schemas.microsoft.com/office/powerpoint/2010/main" val="1701461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73A5D-9BB5-4F59-A661-C5EDF3BD18EC}"/>
              </a:ext>
            </a:extLst>
          </p:cNvPr>
          <p:cNvSpPr/>
          <p:nvPr/>
        </p:nvSpPr>
        <p:spPr>
          <a:xfrm>
            <a:off x="2376346" y="2759785"/>
            <a:ext cx="8466796" cy="2862322"/>
          </a:xfrm>
          <a:prstGeom prst="rect">
            <a:avLst/>
          </a:prstGeom>
        </p:spPr>
        <p:txBody>
          <a:bodyPr wrap="square">
            <a:spAutoFit/>
          </a:bodyPr>
          <a:lstStyle/>
          <a:p>
            <a:r>
              <a:rPr lang="en-US" sz="6000" b="1" dirty="0">
                <a:solidFill>
                  <a:schemeClr val="bg1"/>
                </a:solidFill>
              </a:rPr>
              <a:t>the resurrection of the body, and the life everlasting. Amen.</a:t>
            </a:r>
            <a:endParaRPr lang="en-US" sz="6000" dirty="0">
              <a:solidFill>
                <a:schemeClr val="bg1"/>
              </a:solidFill>
            </a:endParaRPr>
          </a:p>
        </p:txBody>
      </p:sp>
    </p:spTree>
    <p:extLst>
      <p:ext uri="{BB962C8B-B14F-4D97-AF65-F5344CB8AC3E}">
        <p14:creationId xmlns:p14="http://schemas.microsoft.com/office/powerpoint/2010/main" val="322829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110C24B2-78DE-4ABC-911B-8D0B56A81F90}"/>
              </a:ext>
            </a:extLst>
          </p:cNvPr>
          <p:cNvSpPr/>
          <p:nvPr/>
        </p:nvSpPr>
        <p:spPr>
          <a:xfrm>
            <a:off x="1655134" y="1964148"/>
            <a:ext cx="9429749" cy="3416320"/>
          </a:xfrm>
          <a:prstGeom prst="rect">
            <a:avLst/>
          </a:prstGeom>
        </p:spPr>
        <p:txBody>
          <a:bodyPr wrap="square">
            <a:spAutoFit/>
          </a:bodyPr>
          <a:lstStyle/>
          <a:p>
            <a:r>
              <a:rPr lang="en-US" sz="7200" b="1" dirty="0"/>
              <a:t>Glory be to the Father, and to the Son and to the Holy Ghost,</a:t>
            </a:r>
            <a:endParaRPr lang="en-US" sz="7200" dirty="0"/>
          </a:p>
        </p:txBody>
      </p:sp>
      <p:sp>
        <p:nvSpPr>
          <p:cNvPr id="2" name="TextBox 1">
            <a:extLst>
              <a:ext uri="{FF2B5EF4-FFF2-40B4-BE49-F238E27FC236}">
                <a16:creationId xmlns:a16="http://schemas.microsoft.com/office/drawing/2014/main" id="{D99BF9D7-31C6-7D41-0082-213471565294}"/>
              </a:ext>
            </a:extLst>
          </p:cNvPr>
          <p:cNvSpPr txBox="1"/>
          <p:nvPr/>
        </p:nvSpPr>
        <p:spPr>
          <a:xfrm>
            <a:off x="380244" y="363833"/>
            <a:ext cx="4092167" cy="830997"/>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rPr>
              <a:t>Gloria Patri</a:t>
            </a:r>
            <a:endParaRPr lang="en-GB"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7108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015671-57C5-4D95-9353-F88FADC63E6D}"/>
              </a:ext>
            </a:extLst>
          </p:cNvPr>
          <p:cNvSpPr/>
          <p:nvPr/>
        </p:nvSpPr>
        <p:spPr>
          <a:xfrm>
            <a:off x="317205" y="1619284"/>
            <a:ext cx="11557590" cy="4154984"/>
          </a:xfrm>
          <a:prstGeom prst="rect">
            <a:avLst/>
          </a:prstGeom>
          <a:noFill/>
        </p:spPr>
        <p:txBody>
          <a:bodyPr wrap="square">
            <a:spAutoFit/>
          </a:bodyPr>
          <a:lstStyle/>
          <a:p>
            <a:r>
              <a:rPr lang="en-US" sz="6600" b="1" dirty="0"/>
              <a:t>as it was in the beginning, is now, and ever shall be, world with-out end.  </a:t>
            </a:r>
          </a:p>
          <a:p>
            <a:r>
              <a:rPr lang="en-US" sz="6600" b="1" dirty="0"/>
              <a:t>A-men.  A-men</a:t>
            </a:r>
            <a:endParaRPr lang="en-US" sz="6600" dirty="0"/>
          </a:p>
        </p:txBody>
      </p:sp>
    </p:spTree>
    <p:extLst>
      <p:ext uri="{BB962C8B-B14F-4D97-AF65-F5344CB8AC3E}">
        <p14:creationId xmlns:p14="http://schemas.microsoft.com/office/powerpoint/2010/main" val="2939070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B0A8-9D4F-4DF8-A277-66EE95723A4E}"/>
              </a:ext>
            </a:extLst>
          </p:cNvPr>
          <p:cNvSpPr>
            <a:spLocks noGrp="1"/>
          </p:cNvSpPr>
          <p:nvPr>
            <p:ph type="title"/>
          </p:nvPr>
        </p:nvSpPr>
        <p:spPr>
          <a:xfrm>
            <a:off x="222683" y="383601"/>
            <a:ext cx="11600329" cy="6145215"/>
          </a:xfrm>
        </p:spPr>
        <p:txBody>
          <a:bodyPr>
            <a:noAutofit/>
          </a:bodyPr>
          <a:lstStyle/>
          <a:p>
            <a:pPr algn="ctr"/>
            <a:r>
              <a:rPr lang="en-US" sz="5400" b="1" dirty="0">
                <a:solidFill>
                  <a:schemeClr val="bg1"/>
                </a:solidFill>
                <a:latin typeface="Bookman Old Style" panose="02050604050505020204" pitchFamily="18" charset="0"/>
              </a:rPr>
              <a:t>The Offering </a:t>
            </a:r>
            <a:br>
              <a:rPr lang="en-US" sz="5400" b="1" dirty="0">
                <a:solidFill>
                  <a:schemeClr val="bg1"/>
                </a:solidFill>
                <a:latin typeface="Bookman Old Style" panose="02050604050505020204" pitchFamily="18" charset="0"/>
              </a:rPr>
            </a:br>
            <a:r>
              <a:rPr lang="en-US" sz="5400" b="1" dirty="0">
                <a:solidFill>
                  <a:schemeClr val="bg1"/>
                </a:solidFill>
                <a:latin typeface="Bookman Old Style" panose="02050604050505020204" pitchFamily="18" charset="0"/>
              </a:rPr>
              <a:t>(It’s Giving Time </a:t>
            </a:r>
            <a:br>
              <a:rPr lang="en-US" sz="6600" b="1" dirty="0">
                <a:solidFill>
                  <a:schemeClr val="bg1"/>
                </a:solidFill>
                <a:latin typeface="Bookman Old Style" panose="02050604050505020204" pitchFamily="18" charset="0"/>
              </a:rPr>
            </a:br>
            <a:r>
              <a:rPr lang="en-US" sz="3600" b="1" dirty="0">
                <a:solidFill>
                  <a:schemeClr val="bg1"/>
                </a:solidFill>
                <a:latin typeface="Bookman Old Style" panose="02050604050505020204" pitchFamily="18" charset="0"/>
              </a:rPr>
              <a:t>(Hymnal #95)</a:t>
            </a:r>
            <a:br>
              <a:rPr lang="en-US" sz="3600" b="1" dirty="0">
                <a:solidFill>
                  <a:schemeClr val="bg1"/>
                </a:solidFill>
                <a:latin typeface="Bookman Old Style" panose="02050604050505020204" pitchFamily="18" charset="0"/>
              </a:rPr>
            </a:br>
            <a:br>
              <a:rPr lang="en-US" sz="4000" b="1" dirty="0">
                <a:solidFill>
                  <a:schemeClr val="bg1"/>
                </a:solidFill>
                <a:latin typeface="Bookman Old Style" panose="02050604050505020204" pitchFamily="18" charset="0"/>
              </a:rPr>
            </a:br>
            <a:r>
              <a:rPr lang="en-US" b="1" dirty="0">
                <a:solidFill>
                  <a:schemeClr val="bg1"/>
                </a:solidFill>
                <a:latin typeface="Bookman Old Style" panose="02050604050505020204" pitchFamily="18" charset="0"/>
              </a:rPr>
              <a:t>“Praise God, from whom all blessings flow; praise him, all creatures here below; praise him above, ye heavenly host; praise Father Son, and Holy Ghost, Amen”</a:t>
            </a:r>
            <a:endParaRPr lang="en-US" sz="6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869991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3D61F9-EA9D-6929-961C-BD60E7DF4B30}"/>
              </a:ext>
            </a:extLst>
          </p:cNvPr>
          <p:cNvSpPr txBox="1"/>
          <p:nvPr/>
        </p:nvSpPr>
        <p:spPr>
          <a:xfrm>
            <a:off x="221942" y="659219"/>
            <a:ext cx="11732597" cy="5078313"/>
          </a:xfrm>
          <a:prstGeom prst="rect">
            <a:avLst/>
          </a:prstGeom>
          <a:noFill/>
        </p:spPr>
        <p:txBody>
          <a:bodyPr wrap="square">
            <a:spAutoFit/>
          </a:bodyPr>
          <a:lstStyle/>
          <a:p>
            <a:pPr algn="ctr"/>
            <a:r>
              <a:rPr lang="en-US" sz="4800" b="1" dirty="0">
                <a:solidFill>
                  <a:schemeClr val="bg1"/>
                </a:solidFill>
                <a:latin typeface="Aharoni" panose="02010803020104030203" pitchFamily="2" charset="-79"/>
                <a:cs typeface="Aharoni" panose="02010803020104030203" pitchFamily="2" charset="-79"/>
              </a:rPr>
              <a:t>*The Dedication of Tithes and Offering</a:t>
            </a:r>
          </a:p>
          <a:p>
            <a:pPr algn="ctr"/>
            <a:r>
              <a:rPr lang="en-US" sz="4800" b="1" dirty="0">
                <a:solidFill>
                  <a:schemeClr val="bg1"/>
                </a:solidFill>
                <a:latin typeface="Aharoni" panose="02010803020104030203" pitchFamily="2" charset="-79"/>
                <a:cs typeface="Aharoni" panose="02010803020104030203" pitchFamily="2" charset="-79"/>
              </a:rPr>
              <a:t>UMH #588</a:t>
            </a:r>
            <a:br>
              <a:rPr lang="en-US" sz="4800" b="1" dirty="0">
                <a:solidFill>
                  <a:schemeClr val="bg1"/>
                </a:solidFill>
                <a:latin typeface="Aharoni" panose="02010803020104030203" pitchFamily="2" charset="-79"/>
                <a:cs typeface="Aharoni" panose="02010803020104030203" pitchFamily="2" charset="-79"/>
              </a:rPr>
            </a:br>
            <a:br>
              <a:rPr lang="en-US" sz="4800" b="1" dirty="0">
                <a:solidFill>
                  <a:schemeClr val="bg1"/>
                </a:solidFill>
                <a:latin typeface="Aharoni" panose="02010803020104030203" pitchFamily="2" charset="-79"/>
                <a:cs typeface="Aharoni" panose="02010803020104030203" pitchFamily="2" charset="-79"/>
              </a:rPr>
            </a:br>
            <a:r>
              <a:rPr lang="en-US" sz="6000" b="1" dirty="0">
                <a:solidFill>
                  <a:schemeClr val="bg1"/>
                </a:solidFill>
                <a:latin typeface="Aharoni" panose="02010803020104030203" pitchFamily="2" charset="-79"/>
                <a:cs typeface="Aharoni" panose="02010803020104030203" pitchFamily="2" charset="-79"/>
              </a:rPr>
              <a:t>“All things come of thee, O Lord, and of thine own have we given thee.” AMEN!</a:t>
            </a:r>
            <a:endParaRPr lang="en-US" sz="4800" dirty="0"/>
          </a:p>
        </p:txBody>
      </p:sp>
    </p:spTree>
    <p:extLst>
      <p:ext uri="{BB962C8B-B14F-4D97-AF65-F5344CB8AC3E}">
        <p14:creationId xmlns:p14="http://schemas.microsoft.com/office/powerpoint/2010/main" val="991081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789B0-4903-AE10-1E0A-D4ED4036BF06}"/>
              </a:ext>
            </a:extLst>
          </p:cNvPr>
          <p:cNvSpPr>
            <a:spLocks noGrp="1"/>
          </p:cNvSpPr>
          <p:nvPr>
            <p:ph type="title"/>
          </p:nvPr>
        </p:nvSpPr>
        <p:spPr>
          <a:xfrm>
            <a:off x="888166" y="5752493"/>
            <a:ext cx="9865660" cy="1013012"/>
          </a:xfrm>
        </p:spPr>
        <p:txBody>
          <a:bodyPr>
            <a:normAutofit fontScale="90000"/>
          </a:bodyPr>
          <a:lstStyle/>
          <a:p>
            <a:pPr algn="ctr"/>
            <a:r>
              <a:rPr lang="en-US" sz="5400" b="1" dirty="0">
                <a:effectLst>
                  <a:outerShdw blurRad="38100" dist="38100" dir="2700000" algn="tl">
                    <a:srgbClr val="000000">
                      <a:alpha val="43137"/>
                    </a:srgbClr>
                  </a:outerShdw>
                </a:effectLst>
                <a:latin typeface="Arial Narrow" panose="020B0606020202030204" pitchFamily="34" charset="0"/>
              </a:rPr>
              <a:t>Parish Notices/Recognition of Visitors</a:t>
            </a:r>
          </a:p>
        </p:txBody>
      </p:sp>
    </p:spTree>
    <p:extLst>
      <p:ext uri="{BB962C8B-B14F-4D97-AF65-F5344CB8AC3E}">
        <p14:creationId xmlns:p14="http://schemas.microsoft.com/office/powerpoint/2010/main" val="1925791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C33640-F997-4B18-B507-439EF6B01E74}"/>
              </a:ext>
            </a:extLst>
          </p:cNvPr>
          <p:cNvSpPr txBox="1"/>
          <p:nvPr/>
        </p:nvSpPr>
        <p:spPr>
          <a:xfrm>
            <a:off x="564967" y="592256"/>
            <a:ext cx="9654040" cy="1200329"/>
          </a:xfrm>
          <a:prstGeom prst="rect">
            <a:avLst/>
          </a:prstGeom>
          <a:noFill/>
        </p:spPr>
        <p:txBody>
          <a:bodyPr wrap="square" rtlCol="0">
            <a:spAutoFit/>
          </a:bodyPr>
          <a:lstStyle/>
          <a:p>
            <a:r>
              <a:rPr lang="en-US" sz="7200" b="1" dirty="0">
                <a:latin typeface="Adobe Devanagari" panose="02040503050201020203" pitchFamily="18" charset="0"/>
                <a:cs typeface="Adobe Devanagari" panose="02040503050201020203" pitchFamily="18" charset="0"/>
              </a:rPr>
              <a:t>Lighting of  Candles      </a:t>
            </a:r>
          </a:p>
        </p:txBody>
      </p:sp>
      <p:sp>
        <p:nvSpPr>
          <p:cNvPr id="3" name="TextBox 2">
            <a:extLst>
              <a:ext uri="{FF2B5EF4-FFF2-40B4-BE49-F238E27FC236}">
                <a16:creationId xmlns:a16="http://schemas.microsoft.com/office/drawing/2014/main" id="{1D1752E3-B4D4-4718-8CE4-399E8FB4B497}"/>
              </a:ext>
            </a:extLst>
          </p:cNvPr>
          <p:cNvSpPr txBox="1"/>
          <p:nvPr/>
        </p:nvSpPr>
        <p:spPr>
          <a:xfrm>
            <a:off x="6772941" y="2834575"/>
            <a:ext cx="4848286" cy="1446550"/>
          </a:xfrm>
          <a:prstGeom prst="rect">
            <a:avLst/>
          </a:prstGeom>
          <a:noFill/>
        </p:spPr>
        <p:txBody>
          <a:bodyPr wrap="square" rtlCol="0">
            <a:spAutoFit/>
          </a:bodyPr>
          <a:lstStyle/>
          <a:p>
            <a:r>
              <a:rPr lang="en-US" sz="8800" b="1" dirty="0">
                <a:latin typeface="Brush Script MT" panose="03060802040406070304" pitchFamily="66" charset="0"/>
              </a:rPr>
              <a:t>Greetings</a:t>
            </a:r>
          </a:p>
        </p:txBody>
      </p:sp>
    </p:spTree>
    <p:extLst>
      <p:ext uri="{BB962C8B-B14F-4D97-AF65-F5344CB8AC3E}">
        <p14:creationId xmlns:p14="http://schemas.microsoft.com/office/powerpoint/2010/main" val="812499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A854-A5AA-FA3C-7637-211F039965FB}"/>
              </a:ext>
            </a:extLst>
          </p:cNvPr>
          <p:cNvSpPr>
            <a:spLocks noGrp="1"/>
          </p:cNvSpPr>
          <p:nvPr>
            <p:ph type="title"/>
          </p:nvPr>
        </p:nvSpPr>
        <p:spPr>
          <a:xfrm>
            <a:off x="937115" y="1381991"/>
            <a:ext cx="10596795" cy="3770988"/>
          </a:xfrm>
        </p:spPr>
        <p:txBody>
          <a:bodyPr vert="horz" lIns="91440" tIns="45720" rIns="91440" bIns="0" rtlCol="0" anchor="ctr">
            <a:normAutofit/>
          </a:bodyPr>
          <a:lstStyle/>
          <a:p>
            <a:pPr algn="ctr"/>
            <a:r>
              <a:rPr lang="en-US" sz="7200" b="1" dirty="0">
                <a:latin typeface="Arial Rounded MT Bold" panose="020F0704030504030204" pitchFamily="34" charset="0"/>
                <a:cs typeface="Calibri Light" panose="020F0302020204030204" pitchFamily="34" charset="0"/>
              </a:rPr>
              <a:t>Selection</a:t>
            </a:r>
            <a:br>
              <a:rPr lang="en-US" sz="7200" b="1" dirty="0">
                <a:latin typeface="Arial Rounded MT Bold" panose="020F0704030504030204" pitchFamily="34" charset="0"/>
                <a:cs typeface="Calibri Light" panose="020F0302020204030204" pitchFamily="34" charset="0"/>
              </a:rPr>
            </a:b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rPr>
              <a:t>Wesley’s Ensemble</a:t>
            </a:r>
            <a:endParaRPr lang="en-US" sz="96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4015594886"/>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1409-01DA-43E2-8E15-0180ABBCE72E}"/>
              </a:ext>
            </a:extLst>
          </p:cNvPr>
          <p:cNvSpPr>
            <a:spLocks noGrp="1"/>
          </p:cNvSpPr>
          <p:nvPr>
            <p:ph type="title"/>
          </p:nvPr>
        </p:nvSpPr>
        <p:spPr>
          <a:xfrm>
            <a:off x="1203719" y="3758804"/>
            <a:ext cx="10396882" cy="1151965"/>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sz="7200" b="1">
                <a:solidFill>
                  <a:schemeClr val="bg1"/>
                </a:solidFill>
                <a:latin typeface="Bradley Hand ITC" panose="03070402050302030203" pitchFamily="66" charset="0"/>
              </a:rPr>
              <a:t>WE Listen for God’s Word</a:t>
            </a:r>
            <a:endParaRPr lang="en-US" sz="72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608357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4B2A5EE-919E-4579-9C54-4629356C766E}"/>
              </a:ext>
            </a:extLst>
          </p:cNvPr>
          <p:cNvSpPr txBox="1">
            <a:spLocks/>
          </p:cNvSpPr>
          <p:nvPr/>
        </p:nvSpPr>
        <p:spPr>
          <a:xfrm>
            <a:off x="209907" y="4762415"/>
            <a:ext cx="11772183" cy="1957978"/>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chemeClr val="bg1"/>
                </a:solidFill>
                <a:effectLst/>
              </a:rPr>
              <a:t>Leader: </a:t>
            </a:r>
            <a:r>
              <a:rPr lang="en-US" sz="3600" dirty="0">
                <a:solidFill>
                  <a:schemeClr val="bg1"/>
                </a:solidFill>
                <a:effectLst/>
              </a:rPr>
              <a:t>The Word of God for the people of God. </a:t>
            </a:r>
          </a:p>
          <a:p>
            <a:r>
              <a:rPr lang="en-US" sz="3600" b="1" dirty="0">
                <a:solidFill>
                  <a:schemeClr val="bg1"/>
                </a:solidFill>
                <a:effectLst/>
              </a:rPr>
              <a:t>People:  Thanks be to God.</a:t>
            </a:r>
          </a:p>
        </p:txBody>
      </p:sp>
      <p:sp>
        <p:nvSpPr>
          <p:cNvPr id="4" name="Title 1">
            <a:extLst>
              <a:ext uri="{FF2B5EF4-FFF2-40B4-BE49-F238E27FC236}">
                <a16:creationId xmlns:a16="http://schemas.microsoft.com/office/drawing/2014/main" id="{883577E6-578E-DD48-847C-05AC316E288D}"/>
              </a:ext>
            </a:extLst>
          </p:cNvPr>
          <p:cNvSpPr txBox="1">
            <a:spLocks/>
          </p:cNvSpPr>
          <p:nvPr/>
        </p:nvSpPr>
        <p:spPr>
          <a:xfrm>
            <a:off x="209907" y="137607"/>
            <a:ext cx="11661129" cy="670467"/>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chemeClr val="bg1"/>
                </a:solidFill>
              </a:rPr>
              <a:t>Proclamation and Response/We Listen for God’s Word</a:t>
            </a:r>
            <a:endParaRPr lang="en-US" sz="3200" b="1" dirty="0">
              <a:solidFill>
                <a:schemeClr val="bg1"/>
              </a:solidFill>
            </a:endParaRPr>
          </a:p>
        </p:txBody>
      </p:sp>
      <p:sp>
        <p:nvSpPr>
          <p:cNvPr id="8" name="TextBox 7">
            <a:extLst>
              <a:ext uri="{FF2B5EF4-FFF2-40B4-BE49-F238E27FC236}">
                <a16:creationId xmlns:a16="http://schemas.microsoft.com/office/drawing/2014/main" id="{8BD1A949-F209-D8CD-8E23-31E6953EB0D3}"/>
              </a:ext>
            </a:extLst>
          </p:cNvPr>
          <p:cNvSpPr txBox="1"/>
          <p:nvPr/>
        </p:nvSpPr>
        <p:spPr>
          <a:xfrm>
            <a:off x="1003404" y="1200195"/>
            <a:ext cx="10074134" cy="3170099"/>
          </a:xfrm>
          <a:prstGeom prst="rect">
            <a:avLst/>
          </a:prstGeom>
          <a:noFill/>
        </p:spPr>
        <p:txBody>
          <a:bodyPr wrap="square">
            <a:spAutoFit/>
          </a:bodyPr>
          <a:lstStyle/>
          <a:p>
            <a:pPr marL="0" marR="0" algn="ctr">
              <a:spcBef>
                <a:spcPts val="0"/>
              </a:spcBef>
              <a:spcAft>
                <a:spcPts val="0"/>
              </a:spcAft>
            </a:pPr>
            <a:r>
              <a:rPr lang="en-US" sz="4000" b="1" dirty="0">
                <a:effectLst/>
                <a:highlight>
                  <a:srgbClr val="800000"/>
                </a:highlight>
                <a:latin typeface="Calibri" panose="020F0502020204030204" pitchFamily="34" charset="0"/>
                <a:ea typeface="Calibri" panose="020F0502020204030204" pitchFamily="34" charset="0"/>
                <a:cs typeface="Times New Roman" panose="02020603050405020304" pitchFamily="18" charset="0"/>
              </a:rPr>
              <a:t>Old Testament: </a:t>
            </a:r>
          </a:p>
          <a:p>
            <a:pPr marL="0" marR="0" algn="ctr">
              <a:spcBef>
                <a:spcPts val="0"/>
              </a:spcBef>
              <a:spcAft>
                <a:spcPts val="0"/>
              </a:spcAft>
            </a:pPr>
            <a:r>
              <a:rPr lang="en-US" sz="4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Acts 10:34-43(ESV)</a:t>
            </a:r>
            <a:endParaRPr lang="en-US" sz="4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effectLst/>
                <a:highlight>
                  <a:srgbClr val="800000"/>
                </a:highlight>
                <a:latin typeface="Calibri" panose="020F0502020204030204" pitchFamily="34" charset="0"/>
                <a:ea typeface="Calibri" panose="020F0502020204030204" pitchFamily="34" charset="0"/>
                <a:cs typeface="Times New Roman" panose="02020603050405020304" pitchFamily="18" charset="0"/>
              </a:rPr>
              <a:t>New Testament: </a:t>
            </a:r>
          </a:p>
          <a:p>
            <a:pPr algn="ctr"/>
            <a:r>
              <a:rPr lang="en-US" sz="4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John 20: 1-18(ESV)</a:t>
            </a:r>
            <a:endParaRPr lang="en-US" sz="4800" b="1" dirty="0">
              <a:solidFill>
                <a:schemeClr val="bg1"/>
              </a:solidFill>
            </a:endParaRPr>
          </a:p>
        </p:txBody>
      </p:sp>
    </p:spTree>
    <p:extLst>
      <p:ext uri="{BB962C8B-B14F-4D97-AF65-F5344CB8AC3E}">
        <p14:creationId xmlns:p14="http://schemas.microsoft.com/office/powerpoint/2010/main" val="1658029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15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5642DB6-4EC2-67DD-DF5F-9075A3A08642}"/>
              </a:ext>
            </a:extLst>
          </p:cNvPr>
          <p:cNvSpPr txBox="1"/>
          <p:nvPr/>
        </p:nvSpPr>
        <p:spPr>
          <a:xfrm>
            <a:off x="1836644" y="216771"/>
            <a:ext cx="7832458" cy="646331"/>
          </a:xfrm>
          <a:prstGeom prst="rect">
            <a:avLst/>
          </a:prstGeom>
          <a:noFill/>
        </p:spPr>
        <p:txBody>
          <a:bodyPr wrap="square">
            <a:spAutoFit/>
          </a:bodyPr>
          <a:lstStyle/>
          <a:p>
            <a:pPr algn="ctr"/>
            <a:r>
              <a:rPr lang="en-US" sz="3600" b="1" dirty="0">
                <a:highlight>
                  <a:srgbClr val="800000"/>
                </a:highlight>
                <a:latin typeface="Calibri" panose="020F0502020204030204" pitchFamily="34" charset="0"/>
                <a:ea typeface="Calibri" panose="020F0502020204030204" pitchFamily="34" charset="0"/>
                <a:cs typeface="Times New Roman" panose="02020603050405020304" pitchFamily="18" charset="0"/>
              </a:rPr>
              <a:t>Old Testament: Acts 10:34-43, (ESV)</a:t>
            </a:r>
            <a:endParaRPr lang="en-US" sz="3600" b="1" dirty="0">
              <a:highlight>
                <a:srgbClr val="800000"/>
              </a:highlight>
            </a:endParaRPr>
          </a:p>
        </p:txBody>
      </p:sp>
      <p:sp>
        <p:nvSpPr>
          <p:cNvPr id="3" name="TextBox 2">
            <a:extLst>
              <a:ext uri="{FF2B5EF4-FFF2-40B4-BE49-F238E27FC236}">
                <a16:creationId xmlns:a16="http://schemas.microsoft.com/office/drawing/2014/main" id="{878C210C-4EB3-4F14-16CF-BA1CD8665582}"/>
              </a:ext>
            </a:extLst>
          </p:cNvPr>
          <p:cNvSpPr txBox="1"/>
          <p:nvPr/>
        </p:nvSpPr>
        <p:spPr>
          <a:xfrm>
            <a:off x="370702" y="1239750"/>
            <a:ext cx="11662718" cy="4247317"/>
          </a:xfrm>
          <a:prstGeom prst="rect">
            <a:avLst/>
          </a:prstGeom>
          <a:noFill/>
        </p:spPr>
        <p:txBody>
          <a:bodyPr wrap="square">
            <a:spAutoFit/>
          </a:bodyPr>
          <a:lstStyle/>
          <a:p>
            <a:r>
              <a:rPr lang="en-US" sz="5400" b="1" i="0" baseline="30000" dirty="0">
                <a:solidFill>
                  <a:srgbClr val="000000"/>
                </a:solidFill>
                <a:effectLst/>
                <a:latin typeface="system-ui"/>
              </a:rPr>
              <a:t>34 </a:t>
            </a:r>
            <a:r>
              <a:rPr lang="en-US" sz="5400" b="0" i="0" dirty="0">
                <a:solidFill>
                  <a:srgbClr val="000000"/>
                </a:solidFill>
                <a:effectLst/>
                <a:latin typeface="system-ui"/>
              </a:rPr>
              <a:t>So Peter opened his mouth and said: “Truly I understand that God shows no partiality,  </a:t>
            </a:r>
            <a:r>
              <a:rPr lang="en-US" sz="5400" b="1" i="0" baseline="30000" dirty="0">
                <a:solidFill>
                  <a:srgbClr val="000000"/>
                </a:solidFill>
                <a:effectLst/>
                <a:latin typeface="system-ui"/>
              </a:rPr>
              <a:t>35 </a:t>
            </a:r>
            <a:r>
              <a:rPr lang="en-US" sz="5400" b="0" i="0" dirty="0">
                <a:solidFill>
                  <a:srgbClr val="000000"/>
                </a:solidFill>
                <a:effectLst/>
                <a:latin typeface="system-ui"/>
              </a:rPr>
              <a:t>but in every nation anyone who fears him and does what is right is acceptable to him. </a:t>
            </a:r>
            <a:endParaRPr lang="en-GB" sz="5400" b="1" dirty="0"/>
          </a:p>
        </p:txBody>
      </p:sp>
    </p:spTree>
    <p:extLst>
      <p:ext uri="{BB962C8B-B14F-4D97-AF65-F5344CB8AC3E}">
        <p14:creationId xmlns:p14="http://schemas.microsoft.com/office/powerpoint/2010/main" val="2432139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15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FD3944-AAAB-44E0-2AAC-7571177F2F0D}"/>
              </a:ext>
            </a:extLst>
          </p:cNvPr>
          <p:cNvSpPr txBox="1"/>
          <p:nvPr/>
        </p:nvSpPr>
        <p:spPr>
          <a:xfrm>
            <a:off x="460060" y="577874"/>
            <a:ext cx="11430000" cy="5909310"/>
          </a:xfrm>
          <a:prstGeom prst="rect">
            <a:avLst/>
          </a:prstGeom>
          <a:noFill/>
        </p:spPr>
        <p:txBody>
          <a:bodyPr wrap="square">
            <a:spAutoFit/>
          </a:bodyPr>
          <a:lstStyle/>
          <a:p>
            <a:r>
              <a:rPr lang="en-US" sz="5400" b="1" i="0" baseline="30000" dirty="0">
                <a:solidFill>
                  <a:srgbClr val="000000"/>
                </a:solidFill>
                <a:effectLst/>
                <a:latin typeface="system-ui"/>
              </a:rPr>
              <a:t>36 </a:t>
            </a:r>
            <a:r>
              <a:rPr lang="en-US" sz="5400" b="0" i="0" dirty="0">
                <a:solidFill>
                  <a:srgbClr val="000000"/>
                </a:solidFill>
                <a:effectLst/>
                <a:latin typeface="system-ui"/>
              </a:rPr>
              <a:t>As for the word that he sent to Israel, preaching good news of peace through Jesus Christ (he is Lord of all), </a:t>
            </a:r>
            <a:r>
              <a:rPr lang="en-US" sz="5400" b="1" i="0" baseline="30000" dirty="0">
                <a:solidFill>
                  <a:srgbClr val="000000"/>
                </a:solidFill>
                <a:effectLst/>
                <a:latin typeface="system-ui"/>
              </a:rPr>
              <a:t>37 </a:t>
            </a:r>
            <a:r>
              <a:rPr lang="en-US" sz="5400" b="0" i="0" dirty="0">
                <a:solidFill>
                  <a:srgbClr val="000000"/>
                </a:solidFill>
                <a:effectLst/>
                <a:latin typeface="system-ui"/>
              </a:rPr>
              <a:t>you yourselves know what happened throughout all Judea, beginning from Galilee after the baptism that John proclaimed:</a:t>
            </a:r>
            <a:endParaRPr lang="en-GB" sz="5400" b="1" dirty="0"/>
          </a:p>
        </p:txBody>
      </p:sp>
    </p:spTree>
    <p:extLst>
      <p:ext uri="{BB962C8B-B14F-4D97-AF65-F5344CB8AC3E}">
        <p14:creationId xmlns:p14="http://schemas.microsoft.com/office/powerpoint/2010/main" val="788595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15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1E30CB-7BF4-CD2E-4A5C-043B6F173AA4}"/>
              </a:ext>
            </a:extLst>
          </p:cNvPr>
          <p:cNvSpPr txBox="1"/>
          <p:nvPr/>
        </p:nvSpPr>
        <p:spPr>
          <a:xfrm>
            <a:off x="661571" y="335845"/>
            <a:ext cx="10691720" cy="6186309"/>
          </a:xfrm>
          <a:prstGeom prst="rect">
            <a:avLst/>
          </a:prstGeom>
          <a:noFill/>
        </p:spPr>
        <p:txBody>
          <a:bodyPr wrap="square">
            <a:spAutoFit/>
          </a:bodyPr>
          <a:lstStyle/>
          <a:p>
            <a:r>
              <a:rPr lang="en-US" sz="6600" b="1" i="0" baseline="30000" dirty="0">
                <a:solidFill>
                  <a:srgbClr val="000000"/>
                </a:solidFill>
                <a:effectLst/>
                <a:latin typeface="system-ui"/>
              </a:rPr>
              <a:t>38 </a:t>
            </a:r>
            <a:r>
              <a:rPr lang="en-US" sz="6600" b="0" i="0" dirty="0">
                <a:solidFill>
                  <a:srgbClr val="000000"/>
                </a:solidFill>
                <a:effectLst/>
                <a:latin typeface="system-ui"/>
              </a:rPr>
              <a:t>how God anointed Jesus of Nazareth with the Holy Spirit and with power. He went about doing good and healing all who were oppressed by the devil, for God was with him. </a:t>
            </a:r>
            <a:endParaRPr lang="en-GB" sz="6600" b="1" dirty="0"/>
          </a:p>
        </p:txBody>
      </p:sp>
    </p:spTree>
    <p:extLst>
      <p:ext uri="{BB962C8B-B14F-4D97-AF65-F5344CB8AC3E}">
        <p14:creationId xmlns:p14="http://schemas.microsoft.com/office/powerpoint/2010/main" val="805657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15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A99996-CA9F-5846-39A9-15B06958B661}"/>
              </a:ext>
            </a:extLst>
          </p:cNvPr>
          <p:cNvSpPr txBox="1"/>
          <p:nvPr/>
        </p:nvSpPr>
        <p:spPr>
          <a:xfrm>
            <a:off x="623582" y="335845"/>
            <a:ext cx="11089692" cy="6186309"/>
          </a:xfrm>
          <a:prstGeom prst="rect">
            <a:avLst/>
          </a:prstGeom>
          <a:noFill/>
        </p:spPr>
        <p:txBody>
          <a:bodyPr wrap="square">
            <a:spAutoFit/>
          </a:bodyPr>
          <a:lstStyle/>
          <a:p>
            <a:r>
              <a:rPr lang="en-US" sz="6600" b="1" i="0" baseline="30000" dirty="0">
                <a:solidFill>
                  <a:srgbClr val="000000"/>
                </a:solidFill>
                <a:effectLst/>
                <a:latin typeface="system-ui"/>
              </a:rPr>
              <a:t>39 </a:t>
            </a:r>
            <a:r>
              <a:rPr lang="en-US" sz="6600" b="0" i="0" dirty="0">
                <a:solidFill>
                  <a:srgbClr val="000000"/>
                </a:solidFill>
                <a:effectLst/>
                <a:latin typeface="system-ui"/>
              </a:rPr>
              <a:t>And we are witnesses of all that he did both in the country of the Jews and in Jerusalem. They put him to death by hanging him on a tree, </a:t>
            </a:r>
            <a:endParaRPr lang="en-GB" sz="6600" b="1" dirty="0"/>
          </a:p>
        </p:txBody>
      </p:sp>
    </p:spTree>
    <p:extLst>
      <p:ext uri="{BB962C8B-B14F-4D97-AF65-F5344CB8AC3E}">
        <p14:creationId xmlns:p14="http://schemas.microsoft.com/office/powerpoint/2010/main" val="2913505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15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DDAFA524-4A26-24C9-C655-2AD5C45C1A2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F8F4ADC-4076-B787-1081-AD2BC72B6D41}"/>
              </a:ext>
            </a:extLst>
          </p:cNvPr>
          <p:cNvSpPr txBox="1"/>
          <p:nvPr/>
        </p:nvSpPr>
        <p:spPr>
          <a:xfrm>
            <a:off x="735724" y="723093"/>
            <a:ext cx="10720551" cy="5447645"/>
          </a:xfrm>
          <a:prstGeom prst="rect">
            <a:avLst/>
          </a:prstGeom>
          <a:noFill/>
        </p:spPr>
        <p:txBody>
          <a:bodyPr wrap="square">
            <a:spAutoFit/>
          </a:bodyPr>
          <a:lstStyle/>
          <a:p>
            <a:r>
              <a:rPr lang="en-US" sz="5800" b="1" i="0" baseline="30000" dirty="0">
                <a:solidFill>
                  <a:srgbClr val="000000"/>
                </a:solidFill>
                <a:effectLst/>
                <a:latin typeface="system-ui"/>
              </a:rPr>
              <a:t>40 </a:t>
            </a:r>
            <a:r>
              <a:rPr lang="en-US" sz="5800" b="0" i="0" dirty="0">
                <a:solidFill>
                  <a:srgbClr val="000000"/>
                </a:solidFill>
                <a:effectLst/>
                <a:latin typeface="system-ui"/>
              </a:rPr>
              <a:t>but God raised him on the third day and made him to appear, </a:t>
            </a:r>
            <a:r>
              <a:rPr lang="en-US" sz="5800" b="1" i="0" baseline="30000" dirty="0">
                <a:solidFill>
                  <a:srgbClr val="000000"/>
                </a:solidFill>
                <a:effectLst/>
                <a:latin typeface="system-ui"/>
              </a:rPr>
              <a:t>41 </a:t>
            </a:r>
            <a:r>
              <a:rPr lang="en-US" sz="5800" b="0" i="0" dirty="0">
                <a:solidFill>
                  <a:srgbClr val="000000"/>
                </a:solidFill>
                <a:effectLst/>
                <a:latin typeface="system-ui"/>
              </a:rPr>
              <a:t>not to all the people but to us who had been chosen by God as witnesses, who ate and drank with him after he rose from the dead.</a:t>
            </a:r>
            <a:endParaRPr lang="en-GB" sz="5800" b="1" dirty="0"/>
          </a:p>
        </p:txBody>
      </p:sp>
    </p:spTree>
    <p:extLst>
      <p:ext uri="{BB962C8B-B14F-4D97-AF65-F5344CB8AC3E}">
        <p14:creationId xmlns:p14="http://schemas.microsoft.com/office/powerpoint/2010/main" val="2341661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15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58BD7568-F680-3F54-8611-545844BD63D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CE8E095-6246-02A0-DE2A-D34F91957F2A}"/>
              </a:ext>
            </a:extLst>
          </p:cNvPr>
          <p:cNvSpPr txBox="1"/>
          <p:nvPr/>
        </p:nvSpPr>
        <p:spPr>
          <a:xfrm>
            <a:off x="735724" y="485989"/>
            <a:ext cx="10720551" cy="6186309"/>
          </a:xfrm>
          <a:prstGeom prst="rect">
            <a:avLst/>
          </a:prstGeom>
          <a:noFill/>
        </p:spPr>
        <p:txBody>
          <a:bodyPr wrap="square">
            <a:spAutoFit/>
          </a:bodyPr>
          <a:lstStyle/>
          <a:p>
            <a:r>
              <a:rPr lang="en-US" sz="6600" b="1" i="0" baseline="30000" dirty="0">
                <a:solidFill>
                  <a:srgbClr val="000000"/>
                </a:solidFill>
                <a:effectLst/>
                <a:latin typeface="system-ui"/>
              </a:rPr>
              <a:t>42 </a:t>
            </a:r>
            <a:r>
              <a:rPr lang="en-US" sz="6600" b="0" i="0" dirty="0">
                <a:solidFill>
                  <a:srgbClr val="000000"/>
                </a:solidFill>
                <a:effectLst/>
                <a:latin typeface="system-ui"/>
              </a:rPr>
              <a:t>And he commanded us to preach to the people and to testify that he is the one appointed by God to be judge of the living and the dead. </a:t>
            </a:r>
            <a:endParaRPr lang="en-GB" sz="6600" b="1" dirty="0"/>
          </a:p>
        </p:txBody>
      </p:sp>
    </p:spTree>
    <p:extLst>
      <p:ext uri="{BB962C8B-B14F-4D97-AF65-F5344CB8AC3E}">
        <p14:creationId xmlns:p14="http://schemas.microsoft.com/office/powerpoint/2010/main" val="4178069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15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11237C63-B0E6-BD27-A75C-3245222032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9D13626-DF9F-320B-F76A-309CAC1E980F}"/>
              </a:ext>
            </a:extLst>
          </p:cNvPr>
          <p:cNvSpPr txBox="1"/>
          <p:nvPr/>
        </p:nvSpPr>
        <p:spPr>
          <a:xfrm>
            <a:off x="735724" y="648952"/>
            <a:ext cx="10720551" cy="5170646"/>
          </a:xfrm>
          <a:prstGeom prst="rect">
            <a:avLst/>
          </a:prstGeom>
          <a:noFill/>
        </p:spPr>
        <p:txBody>
          <a:bodyPr wrap="square">
            <a:spAutoFit/>
          </a:bodyPr>
          <a:lstStyle/>
          <a:p>
            <a:r>
              <a:rPr lang="en-US" sz="6600" b="1" i="0" baseline="30000" dirty="0">
                <a:solidFill>
                  <a:srgbClr val="000000"/>
                </a:solidFill>
                <a:effectLst/>
                <a:latin typeface="system-ui"/>
              </a:rPr>
              <a:t>43 </a:t>
            </a:r>
            <a:r>
              <a:rPr lang="en-US" sz="6600" b="0" i="0" dirty="0">
                <a:solidFill>
                  <a:srgbClr val="000000"/>
                </a:solidFill>
                <a:effectLst/>
                <a:latin typeface="system-ui"/>
              </a:rPr>
              <a:t>To him all the prophets bear witness that everyone who believes in him receives forgiveness of sins through his name.”</a:t>
            </a:r>
            <a:endParaRPr lang="en-GB" sz="6600" b="1" dirty="0"/>
          </a:p>
        </p:txBody>
      </p:sp>
    </p:spTree>
    <p:extLst>
      <p:ext uri="{BB962C8B-B14F-4D97-AF65-F5344CB8AC3E}">
        <p14:creationId xmlns:p14="http://schemas.microsoft.com/office/powerpoint/2010/main" val="322402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9113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919A66-75A4-4ABD-AEA0-875625D71A53}"/>
              </a:ext>
            </a:extLst>
          </p:cNvPr>
          <p:cNvSpPr txBox="1"/>
          <p:nvPr/>
        </p:nvSpPr>
        <p:spPr>
          <a:xfrm>
            <a:off x="242555" y="130232"/>
            <a:ext cx="6804632" cy="1015663"/>
          </a:xfrm>
          <a:prstGeom prst="rect">
            <a:avLst/>
          </a:prstGeom>
          <a:noFill/>
        </p:spPr>
        <p:txBody>
          <a:bodyPr wrap="square" rtlCol="0">
            <a:spAutoFit/>
          </a:bodyPr>
          <a:lstStyle/>
          <a:p>
            <a:r>
              <a:rPr lang="en-US" sz="6000" b="1" dirty="0">
                <a:solidFill>
                  <a:schemeClr val="bg1"/>
                </a:solidFill>
              </a:rPr>
              <a:t>Call to Worship…</a:t>
            </a:r>
          </a:p>
        </p:txBody>
      </p:sp>
      <p:sp>
        <p:nvSpPr>
          <p:cNvPr id="4" name="TextBox 3">
            <a:extLst>
              <a:ext uri="{FF2B5EF4-FFF2-40B4-BE49-F238E27FC236}">
                <a16:creationId xmlns:a16="http://schemas.microsoft.com/office/drawing/2014/main" id="{DCB1CE70-94D9-4F60-385D-84999FBFB843}"/>
              </a:ext>
            </a:extLst>
          </p:cNvPr>
          <p:cNvSpPr txBox="1"/>
          <p:nvPr/>
        </p:nvSpPr>
        <p:spPr>
          <a:xfrm>
            <a:off x="558566" y="1399467"/>
            <a:ext cx="11074868" cy="3785652"/>
          </a:xfrm>
          <a:prstGeom prst="rect">
            <a:avLst/>
          </a:prstGeom>
          <a:noFill/>
        </p:spPr>
        <p:txBody>
          <a:bodyPr wrap="square">
            <a:spAutoFit/>
          </a:bodyPr>
          <a:lstStyle/>
          <a:p>
            <a:r>
              <a:rPr lang="en-US" sz="6000" b="1" dirty="0">
                <a:solidFill>
                  <a:schemeClr val="bg1"/>
                </a:solidFill>
              </a:rPr>
              <a:t>Leader:    Beloved, Christ is risen!</a:t>
            </a:r>
          </a:p>
          <a:p>
            <a:endParaRPr lang="en-US" sz="6000" b="1" dirty="0">
              <a:solidFill>
                <a:schemeClr val="bg1"/>
              </a:solidFill>
            </a:endParaRPr>
          </a:p>
          <a:p>
            <a:r>
              <a:rPr lang="en-US" sz="6000" b="1" dirty="0">
                <a:solidFill>
                  <a:schemeClr val="bg1"/>
                </a:solidFill>
              </a:rPr>
              <a:t>People:    Christ is risen indeed! </a:t>
            </a:r>
            <a:br>
              <a:rPr lang="en-US" sz="6000" b="1" dirty="0">
                <a:solidFill>
                  <a:schemeClr val="bg1"/>
                </a:solidFill>
              </a:rPr>
            </a:br>
            <a:r>
              <a:rPr lang="en-US" sz="6000" b="1" dirty="0">
                <a:solidFill>
                  <a:schemeClr val="bg1"/>
                </a:solidFill>
              </a:rPr>
              <a:t>                  Alleluia! </a:t>
            </a:r>
            <a:endParaRPr lang="en-GB" sz="6000" dirty="0">
              <a:solidFill>
                <a:schemeClr val="bg1"/>
              </a:solidFill>
            </a:endParaRPr>
          </a:p>
        </p:txBody>
      </p:sp>
    </p:spTree>
    <p:extLst>
      <p:ext uri="{BB962C8B-B14F-4D97-AF65-F5344CB8AC3E}">
        <p14:creationId xmlns:p14="http://schemas.microsoft.com/office/powerpoint/2010/main" val="3028967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42B1F5-2968-58A9-C486-6534C7E8F2CF}"/>
              </a:ext>
            </a:extLst>
          </p:cNvPr>
          <p:cNvSpPr txBox="1"/>
          <p:nvPr/>
        </p:nvSpPr>
        <p:spPr>
          <a:xfrm>
            <a:off x="1258430" y="178962"/>
            <a:ext cx="10160665" cy="830997"/>
          </a:xfrm>
          <a:prstGeom prst="rect">
            <a:avLst/>
          </a:prstGeom>
          <a:noFill/>
        </p:spPr>
        <p:txBody>
          <a:bodyPr wrap="square">
            <a:spAutoFit/>
          </a:bodyPr>
          <a:lstStyle/>
          <a:p>
            <a:pPr algn="ctr"/>
            <a:r>
              <a:rPr lang="en-US" sz="4800" b="1" dirty="0">
                <a:solidFill>
                  <a:srgbClr val="29113B"/>
                </a:solidFill>
                <a:latin typeface="Calibri" panose="020F0502020204030204" pitchFamily="34" charset="0"/>
                <a:ea typeface="Calibri" panose="020F0502020204030204" pitchFamily="34" charset="0"/>
                <a:cs typeface="Times New Roman" panose="02020603050405020304" pitchFamily="18" charset="0"/>
              </a:rPr>
              <a:t>John 20: 1-18(ESV)</a:t>
            </a:r>
            <a:endParaRPr lang="en-US" sz="4800" b="1" dirty="0">
              <a:solidFill>
                <a:srgbClr val="29113B"/>
              </a:solidFill>
            </a:endParaRPr>
          </a:p>
        </p:txBody>
      </p:sp>
      <p:sp>
        <p:nvSpPr>
          <p:cNvPr id="4" name="TextBox 3">
            <a:extLst>
              <a:ext uri="{FF2B5EF4-FFF2-40B4-BE49-F238E27FC236}">
                <a16:creationId xmlns:a16="http://schemas.microsoft.com/office/drawing/2014/main" id="{EFC017EF-9A45-65F0-18D2-3BD8A8FB262E}"/>
              </a:ext>
            </a:extLst>
          </p:cNvPr>
          <p:cNvSpPr txBox="1"/>
          <p:nvPr/>
        </p:nvSpPr>
        <p:spPr>
          <a:xfrm>
            <a:off x="1087338" y="1305341"/>
            <a:ext cx="10017323" cy="4247317"/>
          </a:xfrm>
          <a:prstGeom prst="rect">
            <a:avLst/>
          </a:prstGeom>
          <a:noFill/>
        </p:spPr>
        <p:txBody>
          <a:bodyPr wrap="square">
            <a:spAutoFit/>
          </a:bodyPr>
          <a:lstStyle/>
          <a:p>
            <a:r>
              <a:rPr lang="en-US" sz="5400" b="0" i="0" dirty="0">
                <a:solidFill>
                  <a:srgbClr val="000000"/>
                </a:solidFill>
                <a:effectLst/>
                <a:latin typeface="system-ui"/>
              </a:rPr>
              <a:t>Now on the first day of the week Mary Magdalene came to the tomb early, while it was still dark, and saw that the stone had been taken away from the tomb. </a:t>
            </a:r>
            <a:endParaRPr lang="en-GB" sz="5400" b="1" dirty="0"/>
          </a:p>
        </p:txBody>
      </p:sp>
    </p:spTree>
    <p:extLst>
      <p:ext uri="{BB962C8B-B14F-4D97-AF65-F5344CB8AC3E}">
        <p14:creationId xmlns:p14="http://schemas.microsoft.com/office/powerpoint/2010/main" val="3268972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54714B-0B4C-1572-AD67-EB18D36C978B}"/>
              </a:ext>
            </a:extLst>
          </p:cNvPr>
          <p:cNvSpPr txBox="1"/>
          <p:nvPr/>
        </p:nvSpPr>
        <p:spPr>
          <a:xfrm>
            <a:off x="483475" y="616694"/>
            <a:ext cx="11225049" cy="5078313"/>
          </a:xfrm>
          <a:prstGeom prst="rect">
            <a:avLst/>
          </a:prstGeom>
          <a:noFill/>
        </p:spPr>
        <p:txBody>
          <a:bodyPr wrap="square">
            <a:spAutoFit/>
          </a:bodyPr>
          <a:lstStyle/>
          <a:p>
            <a:r>
              <a:rPr lang="en-US" sz="5400" b="1" i="0" baseline="30000" dirty="0">
                <a:solidFill>
                  <a:srgbClr val="000000"/>
                </a:solidFill>
                <a:effectLst/>
                <a:latin typeface="system-ui"/>
              </a:rPr>
              <a:t>2 </a:t>
            </a:r>
            <a:r>
              <a:rPr lang="en-US" sz="5400" b="0" i="0" dirty="0">
                <a:solidFill>
                  <a:srgbClr val="000000"/>
                </a:solidFill>
                <a:effectLst/>
                <a:latin typeface="system-ui"/>
              </a:rPr>
              <a:t>So she ran and went to Simon Peter and the other disciple, the one whom Jesus loved, and said to them, “They have taken the Lord out of the tomb, and we do not know where they have laid him.”</a:t>
            </a:r>
            <a:endParaRPr lang="en-GB" sz="5400" b="1" dirty="0"/>
          </a:p>
        </p:txBody>
      </p:sp>
    </p:spTree>
    <p:extLst>
      <p:ext uri="{BB962C8B-B14F-4D97-AF65-F5344CB8AC3E}">
        <p14:creationId xmlns:p14="http://schemas.microsoft.com/office/powerpoint/2010/main" val="2601334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20424-5838-BB53-E5CE-79B07CF0899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C2D0528-8618-15C0-9163-1DE306297601}"/>
              </a:ext>
            </a:extLst>
          </p:cNvPr>
          <p:cNvSpPr txBox="1"/>
          <p:nvPr/>
        </p:nvSpPr>
        <p:spPr>
          <a:xfrm>
            <a:off x="1087338" y="1305341"/>
            <a:ext cx="10017323" cy="2585323"/>
          </a:xfrm>
          <a:prstGeom prst="rect">
            <a:avLst/>
          </a:prstGeom>
          <a:noFill/>
        </p:spPr>
        <p:txBody>
          <a:bodyPr wrap="square">
            <a:spAutoFit/>
          </a:bodyPr>
          <a:lstStyle/>
          <a:p>
            <a:r>
              <a:rPr lang="en-US" sz="5400" b="0" i="0" dirty="0">
                <a:solidFill>
                  <a:srgbClr val="000000"/>
                </a:solidFill>
                <a:effectLst/>
                <a:latin typeface="system-ui"/>
              </a:rPr>
              <a:t> </a:t>
            </a:r>
            <a:r>
              <a:rPr lang="en-US" sz="5400" b="1" i="0" baseline="30000" dirty="0">
                <a:solidFill>
                  <a:srgbClr val="000000"/>
                </a:solidFill>
                <a:effectLst/>
                <a:latin typeface="system-ui"/>
              </a:rPr>
              <a:t>3 </a:t>
            </a:r>
            <a:r>
              <a:rPr lang="en-US" sz="5400" b="0" i="0" dirty="0">
                <a:solidFill>
                  <a:srgbClr val="000000"/>
                </a:solidFill>
                <a:effectLst/>
                <a:latin typeface="system-ui"/>
              </a:rPr>
              <a:t>So Peter went out with the other disciple, and they were going toward the tomb. </a:t>
            </a:r>
            <a:endParaRPr lang="en-GB" sz="5400" b="1" dirty="0"/>
          </a:p>
        </p:txBody>
      </p:sp>
    </p:spTree>
    <p:extLst>
      <p:ext uri="{BB962C8B-B14F-4D97-AF65-F5344CB8AC3E}">
        <p14:creationId xmlns:p14="http://schemas.microsoft.com/office/powerpoint/2010/main" val="951474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955FAB-8763-EF07-4E98-2B86F62FB013}"/>
              </a:ext>
            </a:extLst>
          </p:cNvPr>
          <p:cNvSpPr txBox="1"/>
          <p:nvPr/>
        </p:nvSpPr>
        <p:spPr>
          <a:xfrm>
            <a:off x="252248" y="346841"/>
            <a:ext cx="11713780" cy="3785652"/>
          </a:xfrm>
          <a:prstGeom prst="rect">
            <a:avLst/>
          </a:prstGeom>
          <a:noFill/>
        </p:spPr>
        <p:txBody>
          <a:bodyPr wrap="square">
            <a:spAutoFit/>
          </a:bodyPr>
          <a:lstStyle/>
          <a:p>
            <a:r>
              <a:rPr lang="en-US" sz="6000" b="1" i="0" baseline="30000" dirty="0">
                <a:solidFill>
                  <a:srgbClr val="000000"/>
                </a:solidFill>
                <a:effectLst/>
                <a:latin typeface="system-ui"/>
              </a:rPr>
              <a:t>4 </a:t>
            </a:r>
            <a:r>
              <a:rPr lang="en-US" sz="6000" b="0" i="0" dirty="0">
                <a:solidFill>
                  <a:srgbClr val="000000"/>
                </a:solidFill>
                <a:effectLst/>
                <a:latin typeface="system-ui"/>
              </a:rPr>
              <a:t>Both of them were running together, but the other disciple outran Peter and reached the tomb first. </a:t>
            </a:r>
            <a:endParaRPr lang="en-GB" sz="6000" b="1" dirty="0"/>
          </a:p>
        </p:txBody>
      </p:sp>
    </p:spTree>
    <p:extLst>
      <p:ext uri="{BB962C8B-B14F-4D97-AF65-F5344CB8AC3E}">
        <p14:creationId xmlns:p14="http://schemas.microsoft.com/office/powerpoint/2010/main" val="3596539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3DD796-540A-06AC-406D-DD60650C5C2A}"/>
              </a:ext>
            </a:extLst>
          </p:cNvPr>
          <p:cNvSpPr txBox="1"/>
          <p:nvPr/>
        </p:nvSpPr>
        <p:spPr>
          <a:xfrm>
            <a:off x="907778" y="556208"/>
            <a:ext cx="10878207" cy="3139321"/>
          </a:xfrm>
          <a:prstGeom prst="rect">
            <a:avLst/>
          </a:prstGeom>
          <a:noFill/>
        </p:spPr>
        <p:txBody>
          <a:bodyPr wrap="square">
            <a:spAutoFit/>
          </a:bodyPr>
          <a:lstStyle/>
          <a:p>
            <a:r>
              <a:rPr lang="en-US" sz="6600" b="0" i="0" dirty="0">
                <a:solidFill>
                  <a:srgbClr val="000000"/>
                </a:solidFill>
                <a:effectLst/>
                <a:latin typeface="system-ui"/>
              </a:rPr>
              <a:t> </a:t>
            </a:r>
            <a:r>
              <a:rPr lang="en-US" sz="6600" b="1" i="0" baseline="30000" dirty="0">
                <a:solidFill>
                  <a:srgbClr val="000000"/>
                </a:solidFill>
                <a:effectLst/>
                <a:latin typeface="system-ui"/>
              </a:rPr>
              <a:t>5 </a:t>
            </a:r>
            <a:r>
              <a:rPr lang="en-US" sz="6600" b="0" i="0" dirty="0">
                <a:solidFill>
                  <a:srgbClr val="000000"/>
                </a:solidFill>
                <a:effectLst/>
                <a:latin typeface="system-ui"/>
              </a:rPr>
              <a:t>And stooping to look in, he saw the linen cloths lying there, but he did not go in.</a:t>
            </a:r>
            <a:endParaRPr lang="en-GB" sz="6600" b="1" dirty="0"/>
          </a:p>
        </p:txBody>
      </p:sp>
    </p:spTree>
    <p:extLst>
      <p:ext uri="{BB962C8B-B14F-4D97-AF65-F5344CB8AC3E}">
        <p14:creationId xmlns:p14="http://schemas.microsoft.com/office/powerpoint/2010/main" val="4592045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F641B-2634-9B51-2FFE-A0EBD90C8F71}"/>
              </a:ext>
            </a:extLst>
          </p:cNvPr>
          <p:cNvSpPr txBox="1"/>
          <p:nvPr/>
        </p:nvSpPr>
        <p:spPr>
          <a:xfrm>
            <a:off x="912370" y="633276"/>
            <a:ext cx="10957034" cy="4154984"/>
          </a:xfrm>
          <a:prstGeom prst="rect">
            <a:avLst/>
          </a:prstGeom>
          <a:noFill/>
        </p:spPr>
        <p:txBody>
          <a:bodyPr wrap="square">
            <a:spAutoFit/>
          </a:bodyPr>
          <a:lstStyle/>
          <a:p>
            <a:r>
              <a:rPr lang="en-US" sz="6600" b="1" i="0" baseline="30000" dirty="0">
                <a:solidFill>
                  <a:srgbClr val="000000"/>
                </a:solidFill>
                <a:effectLst/>
                <a:latin typeface="system-ui"/>
              </a:rPr>
              <a:t>6 </a:t>
            </a:r>
            <a:r>
              <a:rPr lang="en-US" sz="6600" b="0" i="0" dirty="0">
                <a:solidFill>
                  <a:srgbClr val="000000"/>
                </a:solidFill>
                <a:effectLst/>
                <a:latin typeface="system-ui"/>
              </a:rPr>
              <a:t>Then Simon Peter came, following him, and went into the tomb. He saw the linen cloths lying there, </a:t>
            </a:r>
            <a:endParaRPr lang="en-GB" sz="6600" b="1" dirty="0"/>
          </a:p>
        </p:txBody>
      </p:sp>
    </p:spTree>
    <p:extLst>
      <p:ext uri="{BB962C8B-B14F-4D97-AF65-F5344CB8AC3E}">
        <p14:creationId xmlns:p14="http://schemas.microsoft.com/office/powerpoint/2010/main" val="483654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524F58-D42B-F8B8-6DD2-6A828A351921}"/>
              </a:ext>
            </a:extLst>
          </p:cNvPr>
          <p:cNvSpPr txBox="1"/>
          <p:nvPr/>
        </p:nvSpPr>
        <p:spPr>
          <a:xfrm>
            <a:off x="522889" y="713258"/>
            <a:ext cx="11146221" cy="4154984"/>
          </a:xfrm>
          <a:prstGeom prst="rect">
            <a:avLst/>
          </a:prstGeom>
          <a:noFill/>
        </p:spPr>
        <p:txBody>
          <a:bodyPr wrap="square">
            <a:spAutoFit/>
          </a:bodyPr>
          <a:lstStyle/>
          <a:p>
            <a:r>
              <a:rPr lang="en-US" sz="6600" b="1" i="0" dirty="0">
                <a:solidFill>
                  <a:srgbClr val="000000"/>
                </a:solidFill>
                <a:effectLst/>
                <a:latin typeface="system-ui"/>
              </a:rPr>
              <a:t> </a:t>
            </a:r>
            <a:r>
              <a:rPr lang="en-US" sz="6600" b="1" i="0" baseline="30000" dirty="0">
                <a:solidFill>
                  <a:srgbClr val="000000"/>
                </a:solidFill>
                <a:effectLst/>
                <a:latin typeface="system-ui"/>
              </a:rPr>
              <a:t>7 </a:t>
            </a:r>
            <a:r>
              <a:rPr lang="en-US" sz="6600" b="0" i="0" dirty="0">
                <a:solidFill>
                  <a:srgbClr val="000000"/>
                </a:solidFill>
                <a:effectLst/>
                <a:latin typeface="system-ui"/>
              </a:rPr>
              <a:t>and the face cloth, which had been on Jesus'</a:t>
            </a:r>
            <a:r>
              <a:rPr lang="en-US" sz="6600" b="0" i="0" baseline="30000" dirty="0">
                <a:solidFill>
                  <a:srgbClr val="000000"/>
                </a:solidFill>
                <a:effectLst/>
                <a:latin typeface="system-ui"/>
              </a:rPr>
              <a:t>[</a:t>
            </a:r>
            <a:r>
              <a:rPr lang="en-US" sz="6600" b="0" i="0" baseline="30000" dirty="0">
                <a:solidFill>
                  <a:srgbClr val="4A4A4A"/>
                </a:solidFill>
                <a:effectLst/>
                <a:latin typeface="system-ui"/>
                <a:hlinkClick r:id="rId2" tooltip="See footnote a"/>
              </a:rPr>
              <a:t>a</a:t>
            </a:r>
            <a:r>
              <a:rPr lang="en-US" sz="6600" b="0" i="0" baseline="30000" dirty="0">
                <a:solidFill>
                  <a:srgbClr val="000000"/>
                </a:solidFill>
                <a:effectLst/>
                <a:latin typeface="system-ui"/>
              </a:rPr>
              <a:t>]</a:t>
            </a:r>
            <a:r>
              <a:rPr lang="en-US" sz="6600" b="0" i="0" dirty="0">
                <a:solidFill>
                  <a:srgbClr val="000000"/>
                </a:solidFill>
                <a:effectLst/>
                <a:latin typeface="system-ui"/>
              </a:rPr>
              <a:t> head, not lying with the linen cloths but folded up in a place by itself.</a:t>
            </a:r>
            <a:endParaRPr lang="en-GB" sz="6600" b="1" dirty="0"/>
          </a:p>
        </p:txBody>
      </p:sp>
    </p:spTree>
    <p:extLst>
      <p:ext uri="{BB962C8B-B14F-4D97-AF65-F5344CB8AC3E}">
        <p14:creationId xmlns:p14="http://schemas.microsoft.com/office/powerpoint/2010/main" val="1053401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203A2-62A8-E168-5BC9-486D2D1317E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360035C-8CA4-CF25-0126-473460F86C75}"/>
              </a:ext>
            </a:extLst>
          </p:cNvPr>
          <p:cNvSpPr txBox="1"/>
          <p:nvPr/>
        </p:nvSpPr>
        <p:spPr>
          <a:xfrm>
            <a:off x="956389" y="477960"/>
            <a:ext cx="10610193" cy="5632311"/>
          </a:xfrm>
          <a:prstGeom prst="rect">
            <a:avLst/>
          </a:prstGeom>
          <a:noFill/>
        </p:spPr>
        <p:txBody>
          <a:bodyPr wrap="square">
            <a:spAutoFit/>
          </a:bodyPr>
          <a:lstStyle/>
          <a:p>
            <a:r>
              <a:rPr lang="en-US" sz="6000" b="1" i="0" dirty="0">
                <a:solidFill>
                  <a:srgbClr val="000000"/>
                </a:solidFill>
                <a:effectLst/>
                <a:latin typeface="system-ui"/>
              </a:rPr>
              <a:t> </a:t>
            </a:r>
            <a:r>
              <a:rPr lang="en-US" sz="6000" b="1" i="0" baseline="30000" dirty="0">
                <a:solidFill>
                  <a:srgbClr val="000000"/>
                </a:solidFill>
                <a:effectLst/>
                <a:latin typeface="system-ui"/>
              </a:rPr>
              <a:t>8 </a:t>
            </a:r>
            <a:r>
              <a:rPr lang="en-US" sz="6000" b="0" i="0" dirty="0">
                <a:solidFill>
                  <a:srgbClr val="000000"/>
                </a:solidFill>
                <a:effectLst/>
                <a:latin typeface="system-ui"/>
              </a:rPr>
              <a:t>Then the other disciple, who had reached the tomb first, also went in, and he saw and believed; </a:t>
            </a:r>
            <a:r>
              <a:rPr lang="en-US" sz="6000" b="1" i="0" baseline="30000" dirty="0">
                <a:solidFill>
                  <a:srgbClr val="000000"/>
                </a:solidFill>
                <a:effectLst/>
                <a:latin typeface="system-ui"/>
              </a:rPr>
              <a:t>9 </a:t>
            </a:r>
            <a:r>
              <a:rPr lang="en-US" sz="6000" b="0" i="0" dirty="0">
                <a:solidFill>
                  <a:srgbClr val="000000"/>
                </a:solidFill>
                <a:effectLst/>
                <a:latin typeface="system-ui"/>
              </a:rPr>
              <a:t>for as yet they did not understand the Scripture, that he must rise from the dead. </a:t>
            </a:r>
            <a:endParaRPr lang="en-GB" sz="6000" b="1" dirty="0"/>
          </a:p>
        </p:txBody>
      </p:sp>
    </p:spTree>
    <p:extLst>
      <p:ext uri="{BB962C8B-B14F-4D97-AF65-F5344CB8AC3E}">
        <p14:creationId xmlns:p14="http://schemas.microsoft.com/office/powerpoint/2010/main" val="33614072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4F636-D20C-D33B-7196-1218B68E8D4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D93D766-15E2-F0D8-6BBF-81B1860F260F}"/>
              </a:ext>
            </a:extLst>
          </p:cNvPr>
          <p:cNvSpPr txBox="1"/>
          <p:nvPr/>
        </p:nvSpPr>
        <p:spPr>
          <a:xfrm>
            <a:off x="483232" y="1436862"/>
            <a:ext cx="11414234" cy="2123658"/>
          </a:xfrm>
          <a:prstGeom prst="rect">
            <a:avLst/>
          </a:prstGeom>
          <a:noFill/>
        </p:spPr>
        <p:txBody>
          <a:bodyPr wrap="square">
            <a:spAutoFit/>
          </a:bodyPr>
          <a:lstStyle/>
          <a:p>
            <a:r>
              <a:rPr lang="en-US" sz="6600" b="1" i="0" baseline="30000" dirty="0">
                <a:solidFill>
                  <a:srgbClr val="000000"/>
                </a:solidFill>
                <a:effectLst/>
                <a:latin typeface="system-ui"/>
              </a:rPr>
              <a:t>10 </a:t>
            </a:r>
            <a:r>
              <a:rPr lang="en-US" sz="6600" b="0" i="0" dirty="0">
                <a:solidFill>
                  <a:srgbClr val="000000"/>
                </a:solidFill>
                <a:effectLst/>
                <a:latin typeface="system-ui"/>
              </a:rPr>
              <a:t>Then the disciples went back to their homes.</a:t>
            </a:r>
            <a:endParaRPr lang="en-GB" sz="6600" b="1" dirty="0"/>
          </a:p>
        </p:txBody>
      </p:sp>
    </p:spTree>
    <p:extLst>
      <p:ext uri="{BB962C8B-B14F-4D97-AF65-F5344CB8AC3E}">
        <p14:creationId xmlns:p14="http://schemas.microsoft.com/office/powerpoint/2010/main" val="1720488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99A4-BF31-0024-9BCE-2E61D6816F0F}"/>
              </a:ext>
            </a:extLst>
          </p:cNvPr>
          <p:cNvSpPr txBox="1">
            <a:spLocks/>
          </p:cNvSpPr>
          <p:nvPr/>
        </p:nvSpPr>
        <p:spPr>
          <a:xfrm>
            <a:off x="797602" y="1397756"/>
            <a:ext cx="10596795" cy="3770988"/>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a:solidFill>
                  <a:schemeClr val="bg1"/>
                </a:solidFill>
                <a:latin typeface="Arial Rounded MT Bold" panose="020F0704030504030204" pitchFamily="34" charset="0"/>
                <a:cs typeface="Calibri Light" panose="020F0302020204030204" pitchFamily="34" charset="0"/>
              </a:rPr>
              <a:t>Selection</a:t>
            </a:r>
            <a:br>
              <a:rPr lang="en-US" sz="8000" b="1" dirty="0">
                <a:solidFill>
                  <a:schemeClr val="bg1"/>
                </a:solidFill>
                <a:latin typeface="Arial Rounded MT Bold" panose="020F0704030504030204" pitchFamily="34" charset="0"/>
                <a:cs typeface="Calibri Light" panose="020F0302020204030204" pitchFamily="34" charset="0"/>
              </a:rPr>
            </a:br>
            <a:br>
              <a:rPr lang="en-US" sz="8000" b="1" dirty="0">
                <a:solidFill>
                  <a:schemeClr val="bg1"/>
                </a:solidFill>
                <a:latin typeface="Arial Rounded MT Bold" panose="020F0704030504030204" pitchFamily="34" charset="0"/>
                <a:cs typeface="Calibri Light" panose="020F0302020204030204" pitchFamily="34" charset="0"/>
              </a:rPr>
            </a:br>
            <a:r>
              <a:rPr lang="en-US" sz="8000" b="1" dirty="0">
                <a:solidFill>
                  <a:schemeClr val="bg1"/>
                </a:solidFill>
                <a:latin typeface="Arial Rounded MT Bold" panose="020F0704030504030204" pitchFamily="34" charset="0"/>
                <a:cs typeface="Calibri Light" panose="020F0302020204030204" pitchFamily="34" charset="0"/>
              </a:rPr>
              <a:t>Wesley’s Ensemble</a:t>
            </a:r>
            <a:endParaRPr lang="en-US" sz="11500" b="1" dirty="0">
              <a:solidFill>
                <a:schemeClr val="bg1"/>
              </a:solidFill>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440262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9113B"/>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8D92E5-D3DB-51C1-0399-D07A31C6C808}"/>
              </a:ext>
            </a:extLst>
          </p:cNvPr>
          <p:cNvSpPr txBox="1"/>
          <p:nvPr/>
        </p:nvSpPr>
        <p:spPr>
          <a:xfrm>
            <a:off x="787651" y="1099190"/>
            <a:ext cx="9922597" cy="3785652"/>
          </a:xfrm>
          <a:prstGeom prst="rect">
            <a:avLst/>
          </a:prstGeom>
          <a:noFill/>
        </p:spPr>
        <p:txBody>
          <a:bodyPr wrap="square">
            <a:spAutoFit/>
          </a:bodyPr>
          <a:lstStyle/>
          <a:p>
            <a:r>
              <a:rPr lang="en-US" sz="6000" b="1" dirty="0">
                <a:solidFill>
                  <a:schemeClr val="bg1"/>
                </a:solidFill>
              </a:rPr>
              <a:t>Leader:    Our Savior is risen! </a:t>
            </a:r>
          </a:p>
          <a:p>
            <a:endParaRPr lang="en-US" sz="6000" b="1" dirty="0">
              <a:solidFill>
                <a:schemeClr val="bg1"/>
              </a:solidFill>
            </a:endParaRPr>
          </a:p>
          <a:p>
            <a:r>
              <a:rPr lang="en-US" sz="6000" b="1" dirty="0">
                <a:solidFill>
                  <a:schemeClr val="bg1"/>
                </a:solidFill>
              </a:rPr>
              <a:t>People:    Our Savior is risen</a:t>
            </a:r>
            <a:br>
              <a:rPr lang="en-US" sz="6000" b="1" dirty="0">
                <a:solidFill>
                  <a:schemeClr val="bg1"/>
                </a:solidFill>
              </a:rPr>
            </a:br>
            <a:r>
              <a:rPr lang="en-US" sz="6000" b="1" dirty="0">
                <a:solidFill>
                  <a:schemeClr val="bg1"/>
                </a:solidFill>
              </a:rPr>
              <a:t>                  indeed! Alleluia! </a:t>
            </a:r>
            <a:endParaRPr lang="en-GB" sz="6000" dirty="0"/>
          </a:p>
        </p:txBody>
      </p:sp>
    </p:spTree>
    <p:extLst>
      <p:ext uri="{BB962C8B-B14F-4D97-AF65-F5344CB8AC3E}">
        <p14:creationId xmlns:p14="http://schemas.microsoft.com/office/powerpoint/2010/main" val="30912694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E4D2E2-C055-4FBC-BEFD-35DD5848D8D9}"/>
              </a:ext>
            </a:extLst>
          </p:cNvPr>
          <p:cNvSpPr/>
          <p:nvPr/>
        </p:nvSpPr>
        <p:spPr>
          <a:xfrm>
            <a:off x="869613" y="1043085"/>
            <a:ext cx="10452774" cy="3139321"/>
          </a:xfrm>
          <a:prstGeom prst="rect">
            <a:avLst/>
          </a:prstGeom>
        </p:spPr>
        <p:txBody>
          <a:bodyPr wrap="square">
            <a:spAutoFit/>
          </a:bodyPr>
          <a:lstStyle/>
          <a:p>
            <a:pPr algn="ctr"/>
            <a:r>
              <a:rPr lang="en-US" sz="6600" b="1" dirty="0">
                <a:latin typeface="Aharoni" panose="02010803020104030203" pitchFamily="2" charset="-79"/>
                <a:cs typeface="Aharoni" panose="02010803020104030203" pitchFamily="2" charset="-79"/>
              </a:rPr>
              <a:t>The Message by </a:t>
            </a:r>
          </a:p>
          <a:p>
            <a:pPr algn="ctr"/>
            <a:endParaRPr lang="en-US" sz="6600" b="1" dirty="0">
              <a:latin typeface="Aharoni" panose="02010803020104030203" pitchFamily="2" charset="-79"/>
              <a:cs typeface="Aharoni" panose="02010803020104030203" pitchFamily="2" charset="-79"/>
            </a:endParaRPr>
          </a:p>
          <a:p>
            <a:pPr algn="ctr"/>
            <a:r>
              <a:rPr lang="en-US" sz="6600" b="1" dirty="0">
                <a:latin typeface="Constantia" panose="02030602050306030303" pitchFamily="18" charset="0"/>
                <a:cs typeface="Aharoni" panose="02010803020104030203" pitchFamily="2" charset="-79"/>
              </a:rPr>
              <a:t>Rev. Doris Bright, Pastor</a:t>
            </a:r>
            <a:endParaRPr lang="en-US" sz="6600" dirty="0">
              <a:latin typeface="Constantia" panose="02030602050306030303" pitchFamily="18" charset="0"/>
            </a:endParaRPr>
          </a:p>
        </p:txBody>
      </p:sp>
    </p:spTree>
    <p:extLst>
      <p:ext uri="{BB962C8B-B14F-4D97-AF65-F5344CB8AC3E}">
        <p14:creationId xmlns:p14="http://schemas.microsoft.com/office/powerpoint/2010/main" val="650115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9E0DB1-E8F5-477D-B5E3-D46CA2325BD6}"/>
              </a:ext>
            </a:extLst>
          </p:cNvPr>
          <p:cNvSpPr/>
          <p:nvPr/>
        </p:nvSpPr>
        <p:spPr>
          <a:xfrm>
            <a:off x="645459" y="2028616"/>
            <a:ext cx="10901082" cy="3631763"/>
          </a:xfrm>
          <a:prstGeom prst="rect">
            <a:avLst/>
          </a:prstGeom>
        </p:spPr>
        <p:txBody>
          <a:bodyPr wrap="square">
            <a:spAutoFit/>
          </a:bodyPr>
          <a:lstStyle/>
          <a:p>
            <a:pPr algn="ctr"/>
            <a:r>
              <a:rPr lang="en-US" sz="11500" b="1" dirty="0">
                <a:solidFill>
                  <a:schemeClr val="bg1"/>
                </a:solidFill>
                <a:latin typeface="Arial Rounded MT Bold" panose="020F0704030504030204" pitchFamily="34" charset="0"/>
                <a:ea typeface="Times New Roman" panose="02020603050405020304" pitchFamily="18" charset="0"/>
                <a:cs typeface="Aharoni" panose="02010803020104030203" pitchFamily="2" charset="-79"/>
              </a:rPr>
              <a:t>Invitational /</a:t>
            </a:r>
          </a:p>
          <a:p>
            <a:pPr algn="ctr"/>
            <a:r>
              <a:rPr lang="en-US" sz="11500" b="1" dirty="0">
                <a:solidFill>
                  <a:schemeClr val="bg1"/>
                </a:solidFill>
                <a:latin typeface="Arial Rounded MT Bold" panose="020F0704030504030204" pitchFamily="34" charset="0"/>
                <a:ea typeface="Times New Roman" panose="02020603050405020304" pitchFamily="18" charset="0"/>
                <a:cs typeface="Aharoni" panose="02010803020104030203" pitchFamily="2" charset="-79"/>
              </a:rPr>
              <a:t>Altar Call</a:t>
            </a:r>
            <a:endParaRPr lang="en-US" sz="9600" dirty="0">
              <a:solidFill>
                <a:schemeClr val="bg1"/>
              </a:solidFill>
              <a:effectLst/>
              <a:latin typeface="Arial Rounded MT Bold" panose="020F0704030504030204" pitchFamily="34" charset="0"/>
              <a:ea typeface="Times New Roman" panose="02020603050405020304" pitchFamily="18" charset="0"/>
              <a:cs typeface="Aharoni" panose="02010803020104030203" pitchFamily="2" charset="-79"/>
            </a:endParaRPr>
          </a:p>
        </p:txBody>
      </p:sp>
    </p:spTree>
    <p:extLst>
      <p:ext uri="{BB962C8B-B14F-4D97-AF65-F5344CB8AC3E}">
        <p14:creationId xmlns:p14="http://schemas.microsoft.com/office/powerpoint/2010/main" val="29376898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9CF0A1-3B8F-4A0F-81EE-CCAD4D5D5371}"/>
              </a:ext>
            </a:extLst>
          </p:cNvPr>
          <p:cNvSpPr/>
          <p:nvPr/>
        </p:nvSpPr>
        <p:spPr>
          <a:xfrm>
            <a:off x="1268396" y="659670"/>
            <a:ext cx="10021846" cy="1015663"/>
          </a:xfrm>
          <a:prstGeom prst="rect">
            <a:avLst/>
          </a:prstGeom>
        </p:spPr>
        <p:txBody>
          <a:bodyPr wrap="none">
            <a:spAutoFit/>
          </a:bodyPr>
          <a:lstStyle/>
          <a:p>
            <a:r>
              <a:rPr lang="en-US" sz="6000" b="1" dirty="0">
                <a:solidFill>
                  <a:schemeClr val="bg1"/>
                </a:solidFill>
                <a:latin typeface="Calisto MT" panose="02040603050505030304" pitchFamily="18" charset="0"/>
                <a:ea typeface="Times New Roman" panose="02020603050405020304" pitchFamily="18" charset="0"/>
              </a:rPr>
              <a:t>Extinguishing of the Candles</a:t>
            </a:r>
            <a:endParaRPr lang="en-US" sz="6000" b="1" dirty="0">
              <a:solidFill>
                <a:schemeClr val="bg1"/>
              </a:solidFill>
              <a:effectLst/>
              <a:latin typeface="Calisto MT" panose="02040603050505030304" pitchFamily="18" charset="0"/>
              <a:ea typeface="Times New Roman" panose="02020603050405020304" pitchFamily="18" charset="0"/>
            </a:endParaRPr>
          </a:p>
        </p:txBody>
      </p:sp>
    </p:spTree>
    <p:extLst>
      <p:ext uri="{BB962C8B-B14F-4D97-AF65-F5344CB8AC3E}">
        <p14:creationId xmlns:p14="http://schemas.microsoft.com/office/powerpoint/2010/main" val="3039514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39723EE4-6C32-DE5D-F486-8F32876291C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04348E1-8CFE-8C8F-7037-DF774722B9AB}"/>
              </a:ext>
            </a:extLst>
          </p:cNvPr>
          <p:cNvSpPr txBox="1"/>
          <p:nvPr/>
        </p:nvSpPr>
        <p:spPr>
          <a:xfrm>
            <a:off x="1892596" y="1105786"/>
            <a:ext cx="8176437" cy="2554545"/>
          </a:xfrm>
          <a:prstGeom prst="rect">
            <a:avLst/>
          </a:prstGeom>
          <a:noFill/>
        </p:spPr>
        <p:txBody>
          <a:bodyPr wrap="square" rtlCol="0">
            <a:spAutoFit/>
          </a:bodyPr>
          <a:lstStyle/>
          <a:p>
            <a:pPr algn="ctr"/>
            <a:r>
              <a:rPr lang="en-US" sz="8000" dirty="0">
                <a:latin typeface="Baskerville Old Face" panose="02020602080505020303" pitchFamily="18" charset="0"/>
              </a:rPr>
              <a:t>Song of Sending Forth</a:t>
            </a:r>
            <a:endParaRPr lang="en-GB" sz="8000" dirty="0">
              <a:latin typeface="Baskerville Old Face" panose="02020602080505020303" pitchFamily="18" charset="0"/>
            </a:endParaRPr>
          </a:p>
        </p:txBody>
      </p:sp>
      <p:pic>
        <p:nvPicPr>
          <p:cNvPr id="5" name="Picture 4">
            <a:extLst>
              <a:ext uri="{FF2B5EF4-FFF2-40B4-BE49-F238E27FC236}">
                <a16:creationId xmlns:a16="http://schemas.microsoft.com/office/drawing/2014/main" id="{1BEA5534-8BF7-8501-9194-93A20B5828EC}"/>
              </a:ext>
            </a:extLst>
          </p:cNvPr>
          <p:cNvPicPr>
            <a:picLocks noChangeAspect="1"/>
          </p:cNvPicPr>
          <p:nvPr/>
        </p:nvPicPr>
        <p:blipFill>
          <a:blip r:embed="rId3"/>
          <a:stretch>
            <a:fillRect/>
          </a:stretch>
        </p:blipFill>
        <p:spPr>
          <a:xfrm>
            <a:off x="9750083" y="1972721"/>
            <a:ext cx="1332558" cy="1982847"/>
          </a:xfrm>
          <a:prstGeom prst="ellipse">
            <a:avLst/>
          </a:prstGeom>
          <a:ln>
            <a:noFill/>
          </a:ln>
          <a:effectLst>
            <a:softEdge rad="112500"/>
          </a:effectLst>
        </p:spPr>
      </p:pic>
      <p:pic>
        <p:nvPicPr>
          <p:cNvPr id="7" name="Picture 6">
            <a:extLst>
              <a:ext uri="{FF2B5EF4-FFF2-40B4-BE49-F238E27FC236}">
                <a16:creationId xmlns:a16="http://schemas.microsoft.com/office/drawing/2014/main" id="{A1BF53BA-4DD8-5F97-4176-ED468707518A}"/>
              </a:ext>
            </a:extLst>
          </p:cNvPr>
          <p:cNvPicPr>
            <a:picLocks noChangeAspect="1"/>
          </p:cNvPicPr>
          <p:nvPr/>
        </p:nvPicPr>
        <p:blipFill>
          <a:blip r:embed="rId4"/>
          <a:stretch>
            <a:fillRect/>
          </a:stretch>
        </p:blipFill>
        <p:spPr>
          <a:xfrm>
            <a:off x="191081" y="2964144"/>
            <a:ext cx="2772162" cy="1609950"/>
          </a:xfrm>
          <a:prstGeom prst="ellipse">
            <a:avLst/>
          </a:prstGeom>
          <a:ln>
            <a:noFill/>
          </a:ln>
          <a:effectLst>
            <a:softEdge rad="112500"/>
          </a:effectLst>
        </p:spPr>
      </p:pic>
    </p:spTree>
    <p:extLst>
      <p:ext uri="{BB962C8B-B14F-4D97-AF65-F5344CB8AC3E}">
        <p14:creationId xmlns:p14="http://schemas.microsoft.com/office/powerpoint/2010/main" val="25835375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16000" r="3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29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9113B"/>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07CAAE-5BEE-1C8A-C285-1346DBA48C46}"/>
              </a:ext>
            </a:extLst>
          </p:cNvPr>
          <p:cNvSpPr txBox="1"/>
          <p:nvPr/>
        </p:nvSpPr>
        <p:spPr>
          <a:xfrm>
            <a:off x="568104" y="679071"/>
            <a:ext cx="10332269" cy="4708981"/>
          </a:xfrm>
          <a:prstGeom prst="rect">
            <a:avLst/>
          </a:prstGeom>
          <a:noFill/>
        </p:spPr>
        <p:txBody>
          <a:bodyPr wrap="square">
            <a:spAutoFit/>
          </a:bodyPr>
          <a:lstStyle/>
          <a:p>
            <a:r>
              <a:rPr lang="en-US" sz="6000" b="1" dirty="0">
                <a:solidFill>
                  <a:schemeClr val="bg1"/>
                </a:solidFill>
              </a:rPr>
              <a:t>Leader:    Steadfast Love is</a:t>
            </a:r>
            <a:br>
              <a:rPr lang="en-US" sz="6000" b="1" dirty="0">
                <a:solidFill>
                  <a:schemeClr val="bg1"/>
                </a:solidFill>
              </a:rPr>
            </a:br>
            <a:r>
              <a:rPr lang="en-US" sz="6000" b="1" dirty="0">
                <a:solidFill>
                  <a:schemeClr val="bg1"/>
                </a:solidFill>
              </a:rPr>
              <a:t>						  risen! </a:t>
            </a:r>
          </a:p>
          <a:p>
            <a:endParaRPr lang="en-US" sz="6000" b="1" dirty="0">
              <a:solidFill>
                <a:schemeClr val="bg1"/>
              </a:solidFill>
            </a:endParaRPr>
          </a:p>
          <a:p>
            <a:r>
              <a:rPr lang="en-US" sz="6000" b="1" dirty="0">
                <a:solidFill>
                  <a:schemeClr val="bg1"/>
                </a:solidFill>
              </a:rPr>
              <a:t>People:    Steadfast Love is</a:t>
            </a:r>
            <a:br>
              <a:rPr lang="en-US" sz="6000" b="1" dirty="0">
                <a:solidFill>
                  <a:schemeClr val="bg1"/>
                </a:solidFill>
              </a:rPr>
            </a:br>
            <a:r>
              <a:rPr lang="en-US" sz="6000" b="1" dirty="0">
                <a:solidFill>
                  <a:schemeClr val="bg1"/>
                </a:solidFill>
              </a:rPr>
              <a:t>						  risen indeed! Alleluia! </a:t>
            </a:r>
            <a:endParaRPr lang="en-GB" sz="6000" dirty="0"/>
          </a:p>
        </p:txBody>
      </p:sp>
    </p:spTree>
    <p:extLst>
      <p:ext uri="{BB962C8B-B14F-4D97-AF65-F5344CB8AC3E}">
        <p14:creationId xmlns:p14="http://schemas.microsoft.com/office/powerpoint/2010/main" val="233065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9113B"/>
        </a:solidFill>
        <a:effectLst/>
      </p:bgPr>
    </p:bg>
    <p:spTree>
      <p:nvGrpSpPr>
        <p:cNvPr id="1" name="">
          <a:extLst>
            <a:ext uri="{FF2B5EF4-FFF2-40B4-BE49-F238E27FC236}">
              <a16:creationId xmlns:a16="http://schemas.microsoft.com/office/drawing/2014/main" id="{01807249-4151-4557-582E-4163EC53BA4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D7F5146-8E9B-1F59-EE8B-FC8345A009B4}"/>
              </a:ext>
            </a:extLst>
          </p:cNvPr>
          <p:cNvSpPr txBox="1"/>
          <p:nvPr/>
        </p:nvSpPr>
        <p:spPr>
          <a:xfrm>
            <a:off x="1207128" y="843677"/>
            <a:ext cx="9904491" cy="5170646"/>
          </a:xfrm>
          <a:prstGeom prst="rect">
            <a:avLst/>
          </a:prstGeom>
          <a:noFill/>
        </p:spPr>
        <p:txBody>
          <a:bodyPr wrap="square">
            <a:spAutoFit/>
          </a:bodyPr>
          <a:lstStyle/>
          <a:p>
            <a:r>
              <a:rPr lang="en-US" sz="6600" b="1" dirty="0">
                <a:solidFill>
                  <a:schemeClr val="bg1"/>
                </a:solidFill>
              </a:rPr>
              <a:t>Leader:    This is the day that God has made; </a:t>
            </a:r>
          </a:p>
          <a:p>
            <a:endParaRPr lang="en-US" sz="6600" b="1" dirty="0">
              <a:solidFill>
                <a:schemeClr val="bg1"/>
              </a:solidFill>
            </a:endParaRPr>
          </a:p>
          <a:p>
            <a:r>
              <a:rPr lang="en-US" sz="6600" b="1" dirty="0">
                <a:solidFill>
                  <a:schemeClr val="bg1"/>
                </a:solidFill>
              </a:rPr>
              <a:t>All:  Let us rejoice and be glad! Alleluia</a:t>
            </a:r>
            <a:endParaRPr lang="en-GB" sz="6600" dirty="0">
              <a:solidFill>
                <a:schemeClr val="bg1"/>
              </a:solidFill>
            </a:endParaRPr>
          </a:p>
        </p:txBody>
      </p:sp>
    </p:spTree>
    <p:extLst>
      <p:ext uri="{BB962C8B-B14F-4D97-AF65-F5344CB8AC3E}">
        <p14:creationId xmlns:p14="http://schemas.microsoft.com/office/powerpoint/2010/main" val="2580509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47000" b="-4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F3F0-8E08-4195-BEDB-14B7D11086D4}"/>
              </a:ext>
            </a:extLst>
          </p:cNvPr>
          <p:cNvSpPr>
            <a:spLocks noGrp="1"/>
          </p:cNvSpPr>
          <p:nvPr>
            <p:ph type="title"/>
          </p:nvPr>
        </p:nvSpPr>
        <p:spPr>
          <a:xfrm>
            <a:off x="396948" y="610794"/>
            <a:ext cx="11398103" cy="5202517"/>
          </a:xfrm>
        </p:spPr>
        <p:txBody>
          <a:bodyPr vert="horz" lIns="91440" tIns="45720" rIns="91440" bIns="0" rtlCol="0" anchor="ctr">
            <a:noAutofit/>
          </a:bodyPr>
          <a:lstStyle/>
          <a:p>
            <a:pPr algn="ctr"/>
            <a:r>
              <a:rPr lang="en-US" sz="6000" b="1" dirty="0">
                <a:solidFill>
                  <a:schemeClr val="bg1"/>
                </a:solidFill>
                <a:latin typeface="Arial Rounded MT Bold" panose="020F0704030504030204" pitchFamily="34" charset="0"/>
                <a:cs typeface="Calibri Light" panose="020F0302020204030204" pitchFamily="34" charset="0"/>
              </a:rPr>
              <a:t>“The Old Rugged Cross# 504” </a:t>
            </a:r>
          </a:p>
        </p:txBody>
      </p:sp>
    </p:spTree>
    <p:extLst>
      <p:ext uri="{BB962C8B-B14F-4D97-AF65-F5344CB8AC3E}">
        <p14:creationId xmlns:p14="http://schemas.microsoft.com/office/powerpoint/2010/main" val="381592817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6844D2-A3F4-1E48-976F-A95C3281F2DB}"/>
              </a:ext>
            </a:extLst>
          </p:cNvPr>
          <p:cNvSpPr txBox="1"/>
          <p:nvPr/>
        </p:nvSpPr>
        <p:spPr>
          <a:xfrm>
            <a:off x="158579" y="365163"/>
            <a:ext cx="11874842" cy="5909310"/>
          </a:xfrm>
          <a:prstGeom prst="rect">
            <a:avLst/>
          </a:prstGeom>
          <a:noFill/>
        </p:spPr>
        <p:txBody>
          <a:bodyPr wrap="square" rtlCol="0">
            <a:spAutoFit/>
          </a:bodyPr>
          <a:lstStyle/>
          <a:p>
            <a:pPr algn="ctr"/>
            <a:r>
              <a:rPr lang="en-US" sz="5400" b="1" i="0" dirty="0">
                <a:solidFill>
                  <a:srgbClr val="222222"/>
                </a:solidFill>
                <a:effectLst/>
                <a:latin typeface="Verdana" panose="020B0604030504040204" pitchFamily="34" charset="0"/>
              </a:rPr>
              <a:t>1 </a:t>
            </a:r>
            <a:r>
              <a:rPr lang="en-US" sz="5400" b="0" i="0" dirty="0">
                <a:solidFill>
                  <a:srgbClr val="222222"/>
                </a:solidFill>
                <a:effectLst/>
                <a:latin typeface="Verdana" panose="020B0604030504040204" pitchFamily="34" charset="0"/>
              </a:rPr>
              <a:t>On a hill far away stood an old rugged cross,</a:t>
            </a:r>
            <a:br>
              <a:rPr lang="en-US" sz="5400" dirty="0"/>
            </a:br>
            <a:r>
              <a:rPr lang="en-US" sz="5400" b="0" i="0" dirty="0">
                <a:solidFill>
                  <a:srgbClr val="222222"/>
                </a:solidFill>
                <a:effectLst/>
                <a:latin typeface="Verdana" panose="020B0604030504040204" pitchFamily="34" charset="0"/>
              </a:rPr>
              <a:t>the emblem of suffering and shame; and I love that old cross where the dearest and best</a:t>
            </a:r>
            <a:br>
              <a:rPr lang="en-US" sz="5400" dirty="0"/>
            </a:br>
            <a:r>
              <a:rPr lang="en-US" sz="5400" b="0" i="0" dirty="0">
                <a:solidFill>
                  <a:srgbClr val="222222"/>
                </a:solidFill>
                <a:effectLst/>
                <a:latin typeface="Verdana" panose="020B0604030504040204" pitchFamily="34" charset="0"/>
              </a:rPr>
              <a:t>for a world of lost sinners was slain.</a:t>
            </a:r>
            <a:endParaRPr lang="en-GB" sz="5400" b="1" dirty="0"/>
          </a:p>
        </p:txBody>
      </p:sp>
    </p:spTree>
    <p:extLst>
      <p:ext uri="{BB962C8B-B14F-4D97-AF65-F5344CB8AC3E}">
        <p14:creationId xmlns:p14="http://schemas.microsoft.com/office/powerpoint/2010/main" val="305152098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4.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5.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14953</TotalTime>
  <Words>1237</Words>
  <Application>Microsoft Office PowerPoint</Application>
  <PresentationFormat>Widescreen</PresentationFormat>
  <Paragraphs>79</Paragraphs>
  <Slides>54</Slides>
  <Notes>0</Notes>
  <HiddenSlides>0</HiddenSlides>
  <MMClips>0</MMClips>
  <ScaleCrop>false</ScaleCrop>
  <HeadingPairs>
    <vt:vector size="6" baseType="variant">
      <vt:variant>
        <vt:lpstr>Fonts Used</vt:lpstr>
      </vt:variant>
      <vt:variant>
        <vt:i4>22</vt:i4>
      </vt:variant>
      <vt:variant>
        <vt:lpstr>Theme</vt:lpstr>
      </vt:variant>
      <vt:variant>
        <vt:i4>5</vt:i4>
      </vt:variant>
      <vt:variant>
        <vt:lpstr>Slide Titles</vt:lpstr>
      </vt:variant>
      <vt:variant>
        <vt:i4>54</vt:i4>
      </vt:variant>
    </vt:vector>
  </HeadingPairs>
  <TitlesOfParts>
    <vt:vector size="81" baseType="lpstr">
      <vt:lpstr>Adobe Devanagari</vt:lpstr>
      <vt:lpstr>Aharoni</vt:lpstr>
      <vt:lpstr>Arial</vt:lpstr>
      <vt:lpstr>Arial Narrow</vt:lpstr>
      <vt:lpstr>Arial Rounded MT Bold</vt:lpstr>
      <vt:lpstr>Baskerville Old Face</vt:lpstr>
      <vt:lpstr>Bookman Old Style</vt:lpstr>
      <vt:lpstr>Bradley Hand ITC</vt:lpstr>
      <vt:lpstr>Brush Script MT</vt:lpstr>
      <vt:lpstr>Calibri</vt:lpstr>
      <vt:lpstr>Calibri Light</vt:lpstr>
      <vt:lpstr>Calisto MT</vt:lpstr>
      <vt:lpstr>Century Gothic</vt:lpstr>
      <vt:lpstr>Constantia</vt:lpstr>
      <vt:lpstr>Garamond</vt:lpstr>
      <vt:lpstr>Gill Sans MT</vt:lpstr>
      <vt:lpstr>Impact</vt:lpstr>
      <vt:lpstr>system-ui</vt:lpstr>
      <vt:lpstr>Times New Roman</vt:lpstr>
      <vt:lpstr>Verdana</vt:lpstr>
      <vt:lpstr>Wingdings 2</vt:lpstr>
      <vt:lpstr>Wingdings 3</vt:lpstr>
      <vt:lpstr>Office Theme</vt:lpstr>
      <vt:lpstr>Slate</vt:lpstr>
      <vt:lpstr>Main Event</vt:lpstr>
      <vt:lpstr>Slice</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Old Rugged Cross# 504”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Response</vt:lpstr>
      <vt:lpstr>Affirmation  of  Faith “The Apostles’ Creed”</vt:lpstr>
      <vt:lpstr>I believe in God the Father Almighty. The maker of heaven and earth;</vt:lpstr>
      <vt:lpstr>PowerPoint Presentation</vt:lpstr>
      <vt:lpstr>suffered under Pontius Pilate, was crucified, dead, and buried;</vt:lpstr>
      <vt:lpstr>PowerPoint Presentation</vt:lpstr>
      <vt:lpstr>and sitteth at the right hand of God the Father Almighty; from thence he shall come to judge the quick and the dead.</vt:lpstr>
      <vt:lpstr>I believe in the Holy Spirit, the Holy catholic** church, the communion of saints, the forgiveness of sins, </vt:lpstr>
      <vt:lpstr>PowerPoint Presentation</vt:lpstr>
      <vt:lpstr>PowerPoint Presentation</vt:lpstr>
      <vt:lpstr>PowerPoint Presentation</vt:lpstr>
      <vt:lpstr>The Offering  (It’s Giving Time  (Hymnal #95)  “Praise God, from whom all blessings flow; praise him, all creatures here below; praise him above, ye heavenly host; praise Father Son, and Holy Ghost, Amen”</vt:lpstr>
      <vt:lpstr>PowerPoint Presentation</vt:lpstr>
      <vt:lpstr>Parish Notices/Recognition of Visitors</vt:lpstr>
      <vt:lpstr>Selection  Wesley’s Ensemble</vt:lpstr>
      <vt:lpstr>WE Listen for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L Cohen</dc:creator>
  <cp:lastModifiedBy>Thelma Cohen</cp:lastModifiedBy>
  <cp:revision>114</cp:revision>
  <dcterms:created xsi:type="dcterms:W3CDTF">2019-07-05T15:08:03Z</dcterms:created>
  <dcterms:modified xsi:type="dcterms:W3CDTF">2025-04-19T17:37:18Z</dcterms:modified>
</cp:coreProperties>
</file>